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60" r:id="rId4"/>
    <p:sldId id="277" r:id="rId5"/>
    <p:sldId id="269" r:id="rId6"/>
    <p:sldId id="275" r:id="rId7"/>
    <p:sldId id="278" r:id="rId8"/>
    <p:sldId id="279" r:id="rId9"/>
    <p:sldId id="261" r:id="rId10"/>
    <p:sldId id="271" r:id="rId11"/>
    <p:sldId id="262" r:id="rId12"/>
    <p:sldId id="263" r:id="rId13"/>
    <p:sldId id="280" r:id="rId14"/>
    <p:sldId id="265" r:id="rId15"/>
    <p:sldId id="281" r:id="rId16"/>
    <p:sldId id="272" r:id="rId17"/>
    <p:sldId id="273" r:id="rId18"/>
    <p:sldId id="274" r:id="rId19"/>
    <p:sldId id="266" r:id="rId20"/>
    <p:sldId id="267" r:id="rId21"/>
    <p:sldId id="270" r:id="rId22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61" d="100"/>
          <a:sy n="61" d="100"/>
        </p:scale>
        <p:origin x="53" y="7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F8095-84A2-4588-969C-1EC58E113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011F78-A573-45BE-97EE-99F4B63A0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58EBA-1829-4FC0-B198-202C9C9C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71EED3-F662-43BB-B2AC-48D707AB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D21C1C-38C1-4B13-A81F-5D9CA22A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45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26EAF-C211-4F59-AFD4-5132F8606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C17C8F-400C-47F0-B035-D5D04E91E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C5BDF-950A-4F3B-890E-0D3B44C31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33A1EE-83BC-4708-9CF9-D5F5C287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512A4E-8E2D-4068-9E44-48F2A665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22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AF624-A6A7-4624-91DC-4F26722B1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8283B5-CD2B-4DDD-BEA3-3B61B9F84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6DCE6D-141F-4C3D-9FAB-1A39EAFF6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171B9C-1E76-46E7-8708-060DB5108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A353D8-65DD-45E1-92B9-A0219BFB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862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A7F45-88A5-428D-8163-27394C89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451579-60EA-4C24-A72F-64495D40F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3DAB96-3F8F-48BF-B8C7-5528174B0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EB3394-9F27-46E6-87E7-5C567E36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276B0D-752C-43C8-B3F2-2DDEED12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F9A97B-8B1E-4833-BC9C-FC30CA65E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97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37076D-6485-4D15-812E-6E8E1607A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3968C8-C22B-4E73-8081-AA6DA31E0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EA2C36-78A2-4F23-BF93-CCF66F403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36FECD-D2D0-4EA4-ACE5-EAFC7F753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FE6AF32-0AD4-4A71-9112-2DD95DE78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B9B622-A604-4187-82A6-ECDBAE414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D69C0D2-802B-4DC9-820E-634C9059D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D4CB43-8441-4160-BA95-59B1262A7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486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87A04-004D-4BD0-81EB-FFCEB55E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5F1E2B-2CEA-477D-90FE-D14FEAA4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D33E71-FC58-4F29-91EB-BE47D5A6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C79EADB-F2E2-4C0B-A1CB-58A2B67C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53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41A1347-8B1F-4F2E-A13D-325D2874D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30003B-6EDE-479E-92A3-A7537BDC4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1AA888-9882-4559-91E5-337D364F1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32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29E80D-F524-454A-B47F-FC438023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A47E2A-A3E3-4087-983A-9A66242E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AB11F5-1785-415C-8D80-9D0E711D6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937CC2-A603-4491-87C5-3FF6CB9B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0FBB4D-243F-4923-A73C-DBABE2E4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352D9D-1F1B-431B-A66E-FAF66535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671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13161B-AE82-4A38-87C1-31A24512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8275249-5928-427C-9C11-2AF92617C1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EFD844-4EE0-4AA8-B7DF-A6870A251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114AC4-97EB-4E14-9FD4-38ECCC833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4776A2-EA52-4292-A267-C58056A7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DC2C83-078D-4D26-BC25-C1F38BBB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7799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1F23E-D12B-4A4D-BB5E-E1B0706F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275B63D-2E70-4A8F-A648-AB96326DE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F44B28-1490-42FC-8280-22123B7A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889651-7F2F-4B53-AFC7-F7400EE8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2157D8-920F-418F-9C92-E207C8FD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53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EF053A-4670-49C4-8B16-213A95F0BF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EE8C52-2E3C-4F5A-95FA-DE4735285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58ED3B-0443-4860-A7E6-AC69EA766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A56BFA-1F22-413F-B883-7241E2DA7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9783EE-87D1-4031-B068-438204CB3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577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638DDA-0619-4543-98EA-7F49E0A0F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B72408-19CF-4719-80D0-D4BE75ECB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83BEA7-594A-48C0-8F73-34693A616F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94255-20A5-474A-8036-2790B22D4A00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F0599-D25E-44EC-B204-C9F4673BC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883611-A858-46C2-B02E-FD86AFFF7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3C4A-AD7F-4038-B2B5-FBC8521DDE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587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7.jpeg"/><Relationship Id="rId5" Type="http://schemas.openxmlformats.org/officeDocument/2006/relationships/image" Target="../media/image12.png"/><Relationship Id="rId10" Type="http://schemas.openxmlformats.org/officeDocument/2006/relationships/image" Target="../media/image16.jpeg"/><Relationship Id="rId4" Type="http://schemas.openxmlformats.org/officeDocument/2006/relationships/image" Target="../media/image5.sv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7.jpeg"/><Relationship Id="rId5" Type="http://schemas.openxmlformats.org/officeDocument/2006/relationships/image" Target="../media/image12.png"/><Relationship Id="rId10" Type="http://schemas.openxmlformats.org/officeDocument/2006/relationships/image" Target="../media/image16.jpeg"/><Relationship Id="rId4" Type="http://schemas.openxmlformats.org/officeDocument/2006/relationships/image" Target="../media/image5.sv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jpeg"/><Relationship Id="rId3" Type="http://schemas.openxmlformats.org/officeDocument/2006/relationships/image" Target="../media/image5.svg"/><Relationship Id="rId7" Type="http://schemas.openxmlformats.org/officeDocument/2006/relationships/image" Target="../media/image22.png"/><Relationship Id="rId12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4.jpe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5.jpeg"/><Relationship Id="rId5" Type="http://schemas.microsoft.com/office/2007/relationships/hdphoto" Target="../media/hdphoto3.wdp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5.jpeg"/><Relationship Id="rId5" Type="http://schemas.microsoft.com/office/2007/relationships/hdphoto" Target="../media/hdphoto3.wdp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7.png"/><Relationship Id="rId7" Type="http://schemas.openxmlformats.org/officeDocument/2006/relationships/image" Target="../media/image4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7.png"/><Relationship Id="rId7" Type="http://schemas.openxmlformats.org/officeDocument/2006/relationships/image" Target="../media/image4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5.png"/><Relationship Id="rId9" Type="http://schemas.microsoft.com/office/2007/relationships/hdphoto" Target="../media/hdphoto8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jpe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microsoft.com/office/2007/relationships/hdphoto" Target="../media/hdphoto9.wdp"/><Relationship Id="rId10" Type="http://schemas.openxmlformats.org/officeDocument/2006/relationships/image" Target="../media/image67.png"/><Relationship Id="rId4" Type="http://schemas.openxmlformats.org/officeDocument/2006/relationships/image" Target="../media/image63.png"/><Relationship Id="rId9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2" name="Picture 24" descr="Resultado de imagen de FOCO">
            <a:extLst>
              <a:ext uri="{FF2B5EF4-FFF2-40B4-BE49-F238E27FC236}">
                <a16:creationId xmlns:a16="http://schemas.microsoft.com/office/drawing/2014/main" id="{B3ED5A91-FA67-4D4A-A06D-698FA8719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048" y="3999633"/>
            <a:ext cx="1397778" cy="178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esultado de imagen de PERRO GUARDIAN">
            <a:extLst>
              <a:ext uri="{FF2B5EF4-FFF2-40B4-BE49-F238E27FC236}">
                <a16:creationId xmlns:a16="http://schemas.microsoft.com/office/drawing/2014/main" id="{1F199F97-4574-44EA-94FE-756D09A31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08" y="4027957"/>
            <a:ext cx="1672243" cy="174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Resultado de imagen de camara de vigilancia">
            <a:extLst>
              <a:ext uri="{FF2B5EF4-FFF2-40B4-BE49-F238E27FC236}">
                <a16:creationId xmlns:a16="http://schemas.microsoft.com/office/drawing/2014/main" id="{852897D9-ED40-4D41-A248-09F6CDBF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33" y="4156248"/>
            <a:ext cx="1683014" cy="168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E207748D-D256-4D24-96D2-2CDC89F73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6521" y="566432"/>
            <a:ext cx="2551949" cy="2862568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91CC3CE-9DAF-4F78-BF54-3AF29890C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8730688" y="566434"/>
            <a:ext cx="2551949" cy="286256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7109044-B320-4DBE-ACBA-C486220E0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5995194" y="566433"/>
            <a:ext cx="2551949" cy="2862568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pic>
        <p:nvPicPr>
          <p:cNvPr id="24" name="Imagen 2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27ED7BB-E30A-4468-B621-89198E1CCA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400" y="1011890"/>
            <a:ext cx="1219200" cy="1486263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EA13BC90-6152-4B38-950E-BD0BB01F7826}"/>
              </a:ext>
            </a:extLst>
          </p:cNvPr>
          <p:cNvSpPr txBox="1"/>
          <p:nvPr/>
        </p:nvSpPr>
        <p:spPr>
          <a:xfrm>
            <a:off x="1123254" y="257427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CANDADO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F9B0A61-E40D-43B2-91EB-228293249F8A}"/>
              </a:ext>
            </a:extLst>
          </p:cNvPr>
          <p:cNvSpPr txBox="1"/>
          <p:nvPr/>
        </p:nvSpPr>
        <p:spPr>
          <a:xfrm>
            <a:off x="3907094" y="258443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VERJA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B437701-1A7F-4672-93DB-C01C19F969D3}"/>
              </a:ext>
            </a:extLst>
          </p:cNvPr>
          <p:cNvSpPr txBox="1"/>
          <p:nvPr/>
        </p:nvSpPr>
        <p:spPr>
          <a:xfrm>
            <a:off x="6242978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SENSOR LÁSER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A562CC7-7FFF-4B85-B623-25811F6DC1C8}"/>
              </a:ext>
            </a:extLst>
          </p:cNvPr>
          <p:cNvSpPr txBox="1"/>
          <p:nvPr/>
        </p:nvSpPr>
        <p:spPr>
          <a:xfrm>
            <a:off x="9045562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TUBERÍA A/C</a:t>
            </a:r>
          </a:p>
        </p:txBody>
      </p:sp>
      <p:pic>
        <p:nvPicPr>
          <p:cNvPr id="2058" name="Picture 10" descr="Resultado de imagen de disipador">
            <a:extLst>
              <a:ext uri="{FF2B5EF4-FFF2-40B4-BE49-F238E27FC236}">
                <a16:creationId xmlns:a16="http://schemas.microsoft.com/office/drawing/2014/main" id="{56566201-A649-4E08-94C1-829100629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996" y="980185"/>
            <a:ext cx="1299331" cy="151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sultado de imagen de sensor laser">
            <a:extLst>
              <a:ext uri="{FF2B5EF4-FFF2-40B4-BE49-F238E27FC236}">
                <a16:creationId xmlns:a16="http://schemas.microsoft.com/office/drawing/2014/main" id="{7D99DCBE-AE97-4C1C-AE41-C48AF2FA6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314" y="1158669"/>
            <a:ext cx="1321020" cy="132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CF14F8FA-4F32-408A-982C-7599A14D0FC8}"/>
              </a:ext>
            </a:extLst>
          </p:cNvPr>
          <p:cNvSpPr txBox="1"/>
          <p:nvPr/>
        </p:nvSpPr>
        <p:spPr>
          <a:xfrm>
            <a:off x="1133414" y="566291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CÁMARA 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9B1EF34-DF09-4AA3-A896-864FDCC7D337}"/>
              </a:ext>
            </a:extLst>
          </p:cNvPr>
          <p:cNvSpPr txBox="1"/>
          <p:nvPr/>
        </p:nvSpPr>
        <p:spPr>
          <a:xfrm>
            <a:off x="3917254" y="567307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GUARDIA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E9B19A05-8491-4080-803F-38645786E7CC}"/>
              </a:ext>
            </a:extLst>
          </p:cNvPr>
          <p:cNvSpPr txBox="1"/>
          <p:nvPr/>
        </p:nvSpPr>
        <p:spPr>
          <a:xfrm>
            <a:off x="6253138" y="558679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PERRO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149BBD39-64F6-4D6C-AD86-5F54A816F2ED}"/>
              </a:ext>
            </a:extLst>
          </p:cNvPr>
          <p:cNvSpPr txBox="1"/>
          <p:nvPr/>
        </p:nvSpPr>
        <p:spPr>
          <a:xfrm>
            <a:off x="9055722" y="558679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FOCO</a:t>
            </a:r>
          </a:p>
        </p:txBody>
      </p:sp>
      <p:pic>
        <p:nvPicPr>
          <p:cNvPr id="2066" name="Picture 18" descr="Resultado de imagen de VERJA DE MALLA">
            <a:extLst>
              <a:ext uri="{FF2B5EF4-FFF2-40B4-BE49-F238E27FC236}">
                <a16:creationId xmlns:a16="http://schemas.microsoft.com/office/drawing/2014/main" id="{35ED75CB-1511-4471-9669-5678E000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320" y="1198110"/>
            <a:ext cx="2088349" cy="130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n 2048">
            <a:extLst>
              <a:ext uri="{FF2B5EF4-FFF2-40B4-BE49-F238E27FC236}">
                <a16:creationId xmlns:a16="http://schemas.microsoft.com/office/drawing/2014/main" id="{C70D50E1-76C6-45D6-B63D-A02239BF45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4157429" y="3999633"/>
            <a:ext cx="830129" cy="1660257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2B3A4C39-F797-46F9-B011-B5506A64AA8B}"/>
              </a:ext>
            </a:extLst>
          </p:cNvPr>
          <p:cNvSpPr/>
          <p:nvPr/>
        </p:nvSpPr>
        <p:spPr>
          <a:xfrm>
            <a:off x="1664919" y="297669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88D3A17E-685D-4BAE-9462-D887ED37A477}"/>
              </a:ext>
            </a:extLst>
          </p:cNvPr>
          <p:cNvSpPr/>
          <p:nvPr/>
        </p:nvSpPr>
        <p:spPr>
          <a:xfrm>
            <a:off x="4398487" y="295377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BC74746-8D1D-4BEA-8C0F-A972542FF964}"/>
              </a:ext>
            </a:extLst>
          </p:cNvPr>
          <p:cNvSpPr/>
          <p:nvPr/>
        </p:nvSpPr>
        <p:spPr>
          <a:xfrm>
            <a:off x="7115690" y="294361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3C57D17A-8284-4ABA-913B-213C05D59DEC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EBA68717-8BD3-46D5-B7A4-C54991C98858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2AAF8FF7-DCBD-4D66-BF26-8B278B331245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50EEED94-379B-4C02-B09A-B0ADFDCEEA2A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080FFFC0-D68C-488D-8F83-9EAFF65AD509}"/>
              </a:ext>
            </a:extLst>
          </p:cNvPr>
          <p:cNvSpPr/>
          <p:nvPr/>
        </p:nvSpPr>
        <p:spPr>
          <a:xfrm>
            <a:off x="9892855" y="2951076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61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2" name="Picture 24" descr="Resultado de imagen de FOCO">
            <a:extLst>
              <a:ext uri="{FF2B5EF4-FFF2-40B4-BE49-F238E27FC236}">
                <a16:creationId xmlns:a16="http://schemas.microsoft.com/office/drawing/2014/main" id="{B3ED5A91-FA67-4D4A-A06D-698FA8719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048" y="3999633"/>
            <a:ext cx="1397778" cy="178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esultado de imagen de PERRO GUARDIAN">
            <a:extLst>
              <a:ext uri="{FF2B5EF4-FFF2-40B4-BE49-F238E27FC236}">
                <a16:creationId xmlns:a16="http://schemas.microsoft.com/office/drawing/2014/main" id="{1F199F97-4574-44EA-94FE-756D09A31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08" y="4027957"/>
            <a:ext cx="1672243" cy="174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Resultado de imagen de camara de vigilancia">
            <a:extLst>
              <a:ext uri="{FF2B5EF4-FFF2-40B4-BE49-F238E27FC236}">
                <a16:creationId xmlns:a16="http://schemas.microsoft.com/office/drawing/2014/main" id="{852897D9-ED40-4D41-A248-09F6CDBF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33" y="4156248"/>
            <a:ext cx="1683014" cy="168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E207748D-D256-4D24-96D2-2CDC89F73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6521" y="566432"/>
            <a:ext cx="2551949" cy="2862568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91CC3CE-9DAF-4F78-BF54-3AF29890C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8730688" y="566434"/>
            <a:ext cx="2551949" cy="286256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7109044-B320-4DBE-ACBA-C486220E0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5995194" y="566433"/>
            <a:ext cx="2551949" cy="2862568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pic>
        <p:nvPicPr>
          <p:cNvPr id="24" name="Imagen 2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27ED7BB-E30A-4468-B621-89198E1CCA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400" y="1011890"/>
            <a:ext cx="1219200" cy="1486263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EA13BC90-6152-4B38-950E-BD0BB01F7826}"/>
              </a:ext>
            </a:extLst>
          </p:cNvPr>
          <p:cNvSpPr txBox="1"/>
          <p:nvPr/>
        </p:nvSpPr>
        <p:spPr>
          <a:xfrm>
            <a:off x="1123254" y="257427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CANDADO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F9B0A61-E40D-43B2-91EB-228293249F8A}"/>
              </a:ext>
            </a:extLst>
          </p:cNvPr>
          <p:cNvSpPr txBox="1"/>
          <p:nvPr/>
        </p:nvSpPr>
        <p:spPr>
          <a:xfrm>
            <a:off x="3907094" y="258443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VERJA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B437701-1A7F-4672-93DB-C01C19F969D3}"/>
              </a:ext>
            </a:extLst>
          </p:cNvPr>
          <p:cNvSpPr txBox="1"/>
          <p:nvPr/>
        </p:nvSpPr>
        <p:spPr>
          <a:xfrm>
            <a:off x="6242978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SENSOR LÁSER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A562CC7-7FFF-4B85-B623-25811F6DC1C8}"/>
              </a:ext>
            </a:extLst>
          </p:cNvPr>
          <p:cNvSpPr txBox="1"/>
          <p:nvPr/>
        </p:nvSpPr>
        <p:spPr>
          <a:xfrm>
            <a:off x="9045562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TUBERÍA A/C</a:t>
            </a:r>
          </a:p>
        </p:txBody>
      </p:sp>
      <p:pic>
        <p:nvPicPr>
          <p:cNvPr id="2058" name="Picture 10" descr="Resultado de imagen de disipador">
            <a:extLst>
              <a:ext uri="{FF2B5EF4-FFF2-40B4-BE49-F238E27FC236}">
                <a16:creationId xmlns:a16="http://schemas.microsoft.com/office/drawing/2014/main" id="{56566201-A649-4E08-94C1-829100629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996" y="980185"/>
            <a:ext cx="1299331" cy="151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sultado de imagen de sensor laser">
            <a:extLst>
              <a:ext uri="{FF2B5EF4-FFF2-40B4-BE49-F238E27FC236}">
                <a16:creationId xmlns:a16="http://schemas.microsoft.com/office/drawing/2014/main" id="{7D99DCBE-AE97-4C1C-AE41-C48AF2FA6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314" y="1158669"/>
            <a:ext cx="1321020" cy="132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CF14F8FA-4F32-408A-982C-7599A14D0FC8}"/>
              </a:ext>
            </a:extLst>
          </p:cNvPr>
          <p:cNvSpPr txBox="1"/>
          <p:nvPr/>
        </p:nvSpPr>
        <p:spPr>
          <a:xfrm>
            <a:off x="1133414" y="566291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CÁMARA 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9B1EF34-DF09-4AA3-A896-864FDCC7D337}"/>
              </a:ext>
            </a:extLst>
          </p:cNvPr>
          <p:cNvSpPr txBox="1"/>
          <p:nvPr/>
        </p:nvSpPr>
        <p:spPr>
          <a:xfrm>
            <a:off x="3917254" y="5673079"/>
            <a:ext cx="142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GUARDIA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E9B19A05-8491-4080-803F-38645786E7CC}"/>
              </a:ext>
            </a:extLst>
          </p:cNvPr>
          <p:cNvSpPr txBox="1"/>
          <p:nvPr/>
        </p:nvSpPr>
        <p:spPr>
          <a:xfrm>
            <a:off x="6253138" y="558679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PERRO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149BBD39-64F6-4D6C-AD86-5F54A816F2ED}"/>
              </a:ext>
            </a:extLst>
          </p:cNvPr>
          <p:cNvSpPr txBox="1"/>
          <p:nvPr/>
        </p:nvSpPr>
        <p:spPr>
          <a:xfrm>
            <a:off x="9055722" y="558679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FOCO</a:t>
            </a:r>
          </a:p>
        </p:txBody>
      </p:sp>
      <p:pic>
        <p:nvPicPr>
          <p:cNvPr id="2066" name="Picture 18" descr="Resultado de imagen de VERJA DE MALLA">
            <a:extLst>
              <a:ext uri="{FF2B5EF4-FFF2-40B4-BE49-F238E27FC236}">
                <a16:creationId xmlns:a16="http://schemas.microsoft.com/office/drawing/2014/main" id="{35ED75CB-1511-4471-9669-5678E000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320" y="1198110"/>
            <a:ext cx="2088349" cy="130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n 2048">
            <a:extLst>
              <a:ext uri="{FF2B5EF4-FFF2-40B4-BE49-F238E27FC236}">
                <a16:creationId xmlns:a16="http://schemas.microsoft.com/office/drawing/2014/main" id="{C70D50E1-76C6-45D6-B63D-A02239BF45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4157429" y="3999633"/>
            <a:ext cx="830129" cy="1660257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2B3A4C39-F797-46F9-B011-B5506A64AA8B}"/>
              </a:ext>
            </a:extLst>
          </p:cNvPr>
          <p:cNvSpPr/>
          <p:nvPr/>
        </p:nvSpPr>
        <p:spPr>
          <a:xfrm>
            <a:off x="1664919" y="297669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88D3A17E-685D-4BAE-9462-D887ED37A477}"/>
              </a:ext>
            </a:extLst>
          </p:cNvPr>
          <p:cNvSpPr/>
          <p:nvPr/>
        </p:nvSpPr>
        <p:spPr>
          <a:xfrm>
            <a:off x="4398487" y="295377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BC74746-8D1D-4BEA-8C0F-A972542FF964}"/>
              </a:ext>
            </a:extLst>
          </p:cNvPr>
          <p:cNvSpPr/>
          <p:nvPr/>
        </p:nvSpPr>
        <p:spPr>
          <a:xfrm>
            <a:off x="7115690" y="294361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3C57D17A-8284-4ABA-913B-213C05D59DEC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EBA68717-8BD3-46D5-B7A4-C54991C98858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2AAF8FF7-DCBD-4D66-BF26-8B278B331245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50EEED94-379B-4C02-B09A-B0ADFDCEEA2A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080FFFC0-D68C-488D-8F83-9EAFF65AD509}"/>
              </a:ext>
            </a:extLst>
          </p:cNvPr>
          <p:cNvSpPr/>
          <p:nvPr/>
        </p:nvSpPr>
        <p:spPr>
          <a:xfrm>
            <a:off x="9892855" y="2951076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93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Resultado de imagen de MURO">
            <a:extLst>
              <a:ext uri="{FF2B5EF4-FFF2-40B4-BE49-F238E27FC236}">
                <a16:creationId xmlns:a16="http://schemas.microsoft.com/office/drawing/2014/main" id="{21673740-EE1F-41A5-A46E-128DB9836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478" y="870656"/>
            <a:ext cx="1350371" cy="162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E207748D-D256-4D24-96D2-2CDC89F73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6521" y="566432"/>
            <a:ext cx="2551949" cy="2862568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91CC3CE-9DAF-4F78-BF54-3AF29890C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8730688" y="566434"/>
            <a:ext cx="2551949" cy="286256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7109044-B320-4DBE-ACBA-C486220E0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5995194" y="566433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B05E7B4-F5D8-40C5-9B23-40EA9A94A504}"/>
              </a:ext>
            </a:extLst>
          </p:cNvPr>
          <p:cNvSpPr txBox="1"/>
          <p:nvPr/>
        </p:nvSpPr>
        <p:spPr>
          <a:xfrm>
            <a:off x="1014625" y="2501952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TORRE VIGIA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4CF733-A93E-48D8-92A1-9453E9A8F8C1}"/>
              </a:ext>
            </a:extLst>
          </p:cNvPr>
          <p:cNvSpPr txBox="1"/>
          <p:nvPr/>
        </p:nvSpPr>
        <p:spPr>
          <a:xfrm>
            <a:off x="3660087" y="2540845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SENSOR RUIDO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43609A0-BBEA-4788-A35B-D983D870308D}"/>
              </a:ext>
            </a:extLst>
          </p:cNvPr>
          <p:cNvSpPr txBox="1"/>
          <p:nvPr/>
        </p:nvSpPr>
        <p:spPr>
          <a:xfrm>
            <a:off x="6242978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MURO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02C4F5-2A4A-4BEC-AC7C-B3A1233B2314}"/>
              </a:ext>
            </a:extLst>
          </p:cNvPr>
          <p:cNvSpPr txBox="1"/>
          <p:nvPr/>
        </p:nvSpPr>
        <p:spPr>
          <a:xfrm>
            <a:off x="9045562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ALAMBRADA</a:t>
            </a:r>
          </a:p>
        </p:txBody>
      </p:sp>
      <p:pic>
        <p:nvPicPr>
          <p:cNvPr id="6146" name="Picture 2" descr="Resultado de imagen de TORRE VIGILANCIA">
            <a:extLst>
              <a:ext uri="{FF2B5EF4-FFF2-40B4-BE49-F238E27FC236}">
                <a16:creationId xmlns:a16="http://schemas.microsoft.com/office/drawing/2014/main" id="{F9B20F07-2019-45F3-9CDC-F03A3B14E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600" y="1021688"/>
            <a:ext cx="1343191" cy="156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0586492-739B-4D81-A692-86D545BC3E59}"/>
              </a:ext>
            </a:extLst>
          </p:cNvPr>
          <p:cNvGrpSpPr/>
          <p:nvPr/>
        </p:nvGrpSpPr>
        <p:grpSpPr>
          <a:xfrm>
            <a:off x="3892375" y="1273901"/>
            <a:ext cx="1384548" cy="1222342"/>
            <a:chOff x="3892375" y="1273901"/>
            <a:chExt cx="1384548" cy="1222342"/>
          </a:xfrm>
        </p:grpSpPr>
        <p:pic>
          <p:nvPicPr>
            <p:cNvPr id="6148" name="Picture 4" descr="Resultado de imagen de MUELLES">
              <a:extLst>
                <a:ext uri="{FF2B5EF4-FFF2-40B4-BE49-F238E27FC236}">
                  <a16:creationId xmlns:a16="http://schemas.microsoft.com/office/drawing/2014/main" id="{B2842676-431B-4A04-A715-C3E3D231F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375" y="1273901"/>
              <a:ext cx="1384548" cy="1222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A9FAF69C-D66D-4198-9E37-31590925AF04}"/>
                </a:ext>
              </a:extLst>
            </p:cNvPr>
            <p:cNvSpPr/>
            <p:nvPr/>
          </p:nvSpPr>
          <p:spPr>
            <a:xfrm>
              <a:off x="3892375" y="1273901"/>
              <a:ext cx="1355984" cy="1222342"/>
            </a:xfrm>
            <a:prstGeom prst="rect">
              <a:avLst/>
            </a:prstGeom>
            <a:noFill/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152" name="Picture 8" descr="Resultado de imagen de ALAMBRADA">
            <a:extLst>
              <a:ext uri="{FF2B5EF4-FFF2-40B4-BE49-F238E27FC236}">
                <a16:creationId xmlns:a16="http://schemas.microsoft.com/office/drawing/2014/main" id="{8C375FC9-4809-46D4-AE50-2FD5ADB3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858" y="1110283"/>
            <a:ext cx="1385559" cy="138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02C6F719-CEB8-45F0-927D-6172EE44D277}"/>
              </a:ext>
            </a:extLst>
          </p:cNvPr>
          <p:cNvSpPr/>
          <p:nvPr/>
        </p:nvSpPr>
        <p:spPr>
          <a:xfrm>
            <a:off x="1664919" y="297669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619F1781-E3C6-4B17-920A-699957C7EC6E}"/>
              </a:ext>
            </a:extLst>
          </p:cNvPr>
          <p:cNvSpPr/>
          <p:nvPr/>
        </p:nvSpPr>
        <p:spPr>
          <a:xfrm>
            <a:off x="4398487" y="295377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7D02CDA5-A6D7-4FCA-B8D1-CD845CB59104}"/>
              </a:ext>
            </a:extLst>
          </p:cNvPr>
          <p:cNvSpPr/>
          <p:nvPr/>
        </p:nvSpPr>
        <p:spPr>
          <a:xfrm>
            <a:off x="7115690" y="294361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59248AA6-EE77-4449-889D-2335E17A25CB}"/>
              </a:ext>
            </a:extLst>
          </p:cNvPr>
          <p:cNvSpPr/>
          <p:nvPr/>
        </p:nvSpPr>
        <p:spPr>
          <a:xfrm>
            <a:off x="9892855" y="2951076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84175EF9-7F92-453F-BF4B-1B85DA3F9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225" y="3692991"/>
            <a:ext cx="2551949" cy="2862568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218776A1-99AB-4953-B625-44FD5D279883}"/>
              </a:ext>
            </a:extLst>
          </p:cNvPr>
          <p:cNvSpPr txBox="1"/>
          <p:nvPr/>
        </p:nvSpPr>
        <p:spPr>
          <a:xfrm>
            <a:off x="877679" y="5652450"/>
            <a:ext cx="202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ALCANTARILLAS</a:t>
            </a:r>
          </a:p>
        </p:txBody>
      </p:sp>
      <p:pic>
        <p:nvPicPr>
          <p:cNvPr id="45" name="Picture 2" descr="Resultado de imagen de ALCANTARILLA">
            <a:extLst>
              <a:ext uri="{FF2B5EF4-FFF2-40B4-BE49-F238E27FC236}">
                <a16:creationId xmlns:a16="http://schemas.microsoft.com/office/drawing/2014/main" id="{DF5F38C3-8711-4B53-85A4-8329615F6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31" y="4235596"/>
            <a:ext cx="1416854" cy="141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lipse 45">
            <a:extLst>
              <a:ext uri="{FF2B5EF4-FFF2-40B4-BE49-F238E27FC236}">
                <a16:creationId xmlns:a16="http://schemas.microsoft.com/office/drawing/2014/main" id="{F5CE4068-D123-4998-A004-0D306AB54AE2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7" name="Gráfico 46">
            <a:extLst>
              <a:ext uri="{FF2B5EF4-FFF2-40B4-BE49-F238E27FC236}">
                <a16:creationId xmlns:a16="http://schemas.microsoft.com/office/drawing/2014/main" id="{F38779E2-7104-46FB-99D7-E51083C23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3290077" y="3737900"/>
            <a:ext cx="2551949" cy="2862568"/>
          </a:xfrm>
          <a:prstGeom prst="rect">
            <a:avLst/>
          </a:prstGeom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CD3F4282-6DAC-492D-A496-24EB546A839D}"/>
              </a:ext>
            </a:extLst>
          </p:cNvPr>
          <p:cNvSpPr txBox="1"/>
          <p:nvPr/>
        </p:nvSpPr>
        <p:spPr>
          <a:xfrm>
            <a:off x="3441784" y="5632707"/>
            <a:ext cx="2376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LECTOR DE TARJETA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6B5DDC4A-D29B-4B80-AE40-7DF54EDCEB5D}"/>
              </a:ext>
            </a:extLst>
          </p:cNvPr>
          <p:cNvSpPr/>
          <p:nvPr/>
        </p:nvSpPr>
        <p:spPr>
          <a:xfrm>
            <a:off x="4400416" y="6046137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4" name="Picture 2" descr="Resultado de imagen de lector de tarjeta">
            <a:extLst>
              <a:ext uri="{FF2B5EF4-FFF2-40B4-BE49-F238E27FC236}">
                <a16:creationId xmlns:a16="http://schemas.microsoft.com/office/drawing/2014/main" id="{C75CEBEE-7388-4BF8-8131-E8A6BF1EE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448" y="4283069"/>
            <a:ext cx="1613957" cy="138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1298CFC3-62BB-40EC-9F78-CDEF0C024F62}"/>
              </a:ext>
            </a:extLst>
          </p:cNvPr>
          <p:cNvSpPr txBox="1"/>
          <p:nvPr/>
        </p:nvSpPr>
        <p:spPr>
          <a:xfrm>
            <a:off x="6105886" y="5611484"/>
            <a:ext cx="2376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CÓDIGO DE ACCESO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B3C641AD-63E2-4E6B-92DD-0597135816F3}"/>
              </a:ext>
            </a:extLst>
          </p:cNvPr>
          <p:cNvSpPr/>
          <p:nvPr/>
        </p:nvSpPr>
        <p:spPr>
          <a:xfrm>
            <a:off x="7157117" y="604806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6" name="Picture 4" descr="Resultado de imagen de CALCULADORA">
            <a:extLst>
              <a:ext uri="{FF2B5EF4-FFF2-40B4-BE49-F238E27FC236}">
                <a16:creationId xmlns:a16="http://schemas.microsoft.com/office/drawing/2014/main" id="{964CB8E0-F546-4583-B8E6-5FE8EC324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19" y="4170610"/>
            <a:ext cx="1373626" cy="137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17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Resultado de imagen de MURO">
            <a:extLst>
              <a:ext uri="{FF2B5EF4-FFF2-40B4-BE49-F238E27FC236}">
                <a16:creationId xmlns:a16="http://schemas.microsoft.com/office/drawing/2014/main" id="{21673740-EE1F-41A5-A46E-128DB9836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478" y="870656"/>
            <a:ext cx="1350371" cy="162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E207748D-D256-4D24-96D2-2CDC89F73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6521" y="566432"/>
            <a:ext cx="2551949" cy="2862568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91CC3CE-9DAF-4F78-BF54-3AF29890C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8730688" y="566434"/>
            <a:ext cx="2551949" cy="286256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7109044-B320-4DBE-ACBA-C486220E0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5995194" y="566433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B05E7B4-F5D8-40C5-9B23-40EA9A94A504}"/>
              </a:ext>
            </a:extLst>
          </p:cNvPr>
          <p:cNvSpPr txBox="1"/>
          <p:nvPr/>
        </p:nvSpPr>
        <p:spPr>
          <a:xfrm>
            <a:off x="1014625" y="2501952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TORRE VIGIA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4CF733-A93E-48D8-92A1-9453E9A8F8C1}"/>
              </a:ext>
            </a:extLst>
          </p:cNvPr>
          <p:cNvSpPr txBox="1"/>
          <p:nvPr/>
        </p:nvSpPr>
        <p:spPr>
          <a:xfrm>
            <a:off x="3660087" y="2540845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SENSOR RUIDO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43609A0-BBEA-4788-A35B-D983D870308D}"/>
              </a:ext>
            </a:extLst>
          </p:cNvPr>
          <p:cNvSpPr txBox="1"/>
          <p:nvPr/>
        </p:nvSpPr>
        <p:spPr>
          <a:xfrm>
            <a:off x="6242978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MURO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02C4F5-2A4A-4BEC-AC7C-B3A1233B2314}"/>
              </a:ext>
            </a:extLst>
          </p:cNvPr>
          <p:cNvSpPr txBox="1"/>
          <p:nvPr/>
        </p:nvSpPr>
        <p:spPr>
          <a:xfrm>
            <a:off x="9045562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ALAMBRADA</a:t>
            </a:r>
          </a:p>
        </p:txBody>
      </p:sp>
      <p:pic>
        <p:nvPicPr>
          <p:cNvPr id="6146" name="Picture 2" descr="Resultado de imagen de TORRE VIGILANCIA">
            <a:extLst>
              <a:ext uri="{FF2B5EF4-FFF2-40B4-BE49-F238E27FC236}">
                <a16:creationId xmlns:a16="http://schemas.microsoft.com/office/drawing/2014/main" id="{F9B20F07-2019-45F3-9CDC-F03A3B14E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600" y="1021688"/>
            <a:ext cx="1343191" cy="156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0586492-739B-4D81-A692-86D545BC3E59}"/>
              </a:ext>
            </a:extLst>
          </p:cNvPr>
          <p:cNvGrpSpPr/>
          <p:nvPr/>
        </p:nvGrpSpPr>
        <p:grpSpPr>
          <a:xfrm>
            <a:off x="3892375" y="1273901"/>
            <a:ext cx="1384548" cy="1222342"/>
            <a:chOff x="3892375" y="1273901"/>
            <a:chExt cx="1384548" cy="1222342"/>
          </a:xfrm>
        </p:grpSpPr>
        <p:pic>
          <p:nvPicPr>
            <p:cNvPr id="6148" name="Picture 4" descr="Resultado de imagen de MUELLES">
              <a:extLst>
                <a:ext uri="{FF2B5EF4-FFF2-40B4-BE49-F238E27FC236}">
                  <a16:creationId xmlns:a16="http://schemas.microsoft.com/office/drawing/2014/main" id="{B2842676-431B-4A04-A715-C3E3D231F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375" y="1273901"/>
              <a:ext cx="1384548" cy="1222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A9FAF69C-D66D-4198-9E37-31590925AF04}"/>
                </a:ext>
              </a:extLst>
            </p:cNvPr>
            <p:cNvSpPr/>
            <p:nvPr/>
          </p:nvSpPr>
          <p:spPr>
            <a:xfrm>
              <a:off x="3892375" y="1273901"/>
              <a:ext cx="1355984" cy="1222342"/>
            </a:xfrm>
            <a:prstGeom prst="rect">
              <a:avLst/>
            </a:prstGeom>
            <a:noFill/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152" name="Picture 8" descr="Resultado de imagen de ALAMBRADA">
            <a:extLst>
              <a:ext uri="{FF2B5EF4-FFF2-40B4-BE49-F238E27FC236}">
                <a16:creationId xmlns:a16="http://schemas.microsoft.com/office/drawing/2014/main" id="{8C375FC9-4809-46D4-AE50-2FD5ADB3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858" y="1110283"/>
            <a:ext cx="1385559" cy="138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02C6F719-CEB8-45F0-927D-6172EE44D277}"/>
              </a:ext>
            </a:extLst>
          </p:cNvPr>
          <p:cNvSpPr/>
          <p:nvPr/>
        </p:nvSpPr>
        <p:spPr>
          <a:xfrm>
            <a:off x="1664919" y="297669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619F1781-E3C6-4B17-920A-699957C7EC6E}"/>
              </a:ext>
            </a:extLst>
          </p:cNvPr>
          <p:cNvSpPr/>
          <p:nvPr/>
        </p:nvSpPr>
        <p:spPr>
          <a:xfrm>
            <a:off x="4398487" y="295377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7D02CDA5-A6D7-4FCA-B8D1-CD845CB59104}"/>
              </a:ext>
            </a:extLst>
          </p:cNvPr>
          <p:cNvSpPr/>
          <p:nvPr/>
        </p:nvSpPr>
        <p:spPr>
          <a:xfrm>
            <a:off x="7115690" y="2943611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59248AA6-EE77-4449-889D-2335E17A25CB}"/>
              </a:ext>
            </a:extLst>
          </p:cNvPr>
          <p:cNvSpPr/>
          <p:nvPr/>
        </p:nvSpPr>
        <p:spPr>
          <a:xfrm>
            <a:off x="9892855" y="2951076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84175EF9-7F92-453F-BF4B-1B85DA3F9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225" y="3692991"/>
            <a:ext cx="2551949" cy="2862568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218776A1-99AB-4953-B625-44FD5D279883}"/>
              </a:ext>
            </a:extLst>
          </p:cNvPr>
          <p:cNvSpPr txBox="1"/>
          <p:nvPr/>
        </p:nvSpPr>
        <p:spPr>
          <a:xfrm>
            <a:off x="877679" y="5652450"/>
            <a:ext cx="202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ALCANTARILLAS</a:t>
            </a:r>
          </a:p>
        </p:txBody>
      </p:sp>
      <p:pic>
        <p:nvPicPr>
          <p:cNvPr id="45" name="Picture 2" descr="Resultado de imagen de ALCANTARILLA">
            <a:extLst>
              <a:ext uri="{FF2B5EF4-FFF2-40B4-BE49-F238E27FC236}">
                <a16:creationId xmlns:a16="http://schemas.microsoft.com/office/drawing/2014/main" id="{DF5F38C3-8711-4B53-85A4-8329615F6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31" y="4235596"/>
            <a:ext cx="1416854" cy="141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lipse 45">
            <a:extLst>
              <a:ext uri="{FF2B5EF4-FFF2-40B4-BE49-F238E27FC236}">
                <a16:creationId xmlns:a16="http://schemas.microsoft.com/office/drawing/2014/main" id="{F5CE4068-D123-4998-A004-0D306AB54AE2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7" name="Gráfico 46">
            <a:extLst>
              <a:ext uri="{FF2B5EF4-FFF2-40B4-BE49-F238E27FC236}">
                <a16:creationId xmlns:a16="http://schemas.microsoft.com/office/drawing/2014/main" id="{F38779E2-7104-46FB-99D7-E51083C23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70547">
            <a:off x="3290077" y="3737900"/>
            <a:ext cx="2551949" cy="2862568"/>
          </a:xfrm>
          <a:prstGeom prst="rect">
            <a:avLst/>
          </a:prstGeom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CD3F4282-6DAC-492D-A496-24EB546A839D}"/>
              </a:ext>
            </a:extLst>
          </p:cNvPr>
          <p:cNvSpPr txBox="1"/>
          <p:nvPr/>
        </p:nvSpPr>
        <p:spPr>
          <a:xfrm>
            <a:off x="3441784" y="5632707"/>
            <a:ext cx="2376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LECTOR DE TARJETA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6B5DDC4A-D29B-4B80-AE40-7DF54EDCEB5D}"/>
              </a:ext>
            </a:extLst>
          </p:cNvPr>
          <p:cNvSpPr/>
          <p:nvPr/>
        </p:nvSpPr>
        <p:spPr>
          <a:xfrm>
            <a:off x="4400416" y="6046137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4" name="Picture 2" descr="Resultado de imagen de lector de tarjeta">
            <a:extLst>
              <a:ext uri="{FF2B5EF4-FFF2-40B4-BE49-F238E27FC236}">
                <a16:creationId xmlns:a16="http://schemas.microsoft.com/office/drawing/2014/main" id="{C75CEBEE-7388-4BF8-8131-E8A6BF1EE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448" y="4283069"/>
            <a:ext cx="1613957" cy="138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1298CFC3-62BB-40EC-9F78-CDEF0C024F62}"/>
              </a:ext>
            </a:extLst>
          </p:cNvPr>
          <p:cNvSpPr txBox="1"/>
          <p:nvPr/>
        </p:nvSpPr>
        <p:spPr>
          <a:xfrm>
            <a:off x="6105886" y="5611484"/>
            <a:ext cx="2376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CÓDIGO DE ACCESO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B3C641AD-63E2-4E6B-92DD-0597135816F3}"/>
              </a:ext>
            </a:extLst>
          </p:cNvPr>
          <p:cNvSpPr/>
          <p:nvPr/>
        </p:nvSpPr>
        <p:spPr>
          <a:xfrm>
            <a:off x="7157117" y="6048064"/>
            <a:ext cx="328598" cy="2830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6" name="Picture 4" descr="Resultado de imagen de CALCULADORA">
            <a:extLst>
              <a:ext uri="{FF2B5EF4-FFF2-40B4-BE49-F238E27FC236}">
                <a16:creationId xmlns:a16="http://schemas.microsoft.com/office/drawing/2014/main" id="{964CB8E0-F546-4583-B8E6-5FE8EC324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19" y="4170610"/>
            <a:ext cx="1373626" cy="137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54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FB24ED1-F0A9-40B4-885F-90B679BEAFCC}"/>
              </a:ext>
            </a:extLst>
          </p:cNvPr>
          <p:cNvSpPr txBox="1"/>
          <p:nvPr/>
        </p:nvSpPr>
        <p:spPr>
          <a:xfrm>
            <a:off x="1014625" y="566594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22EBD46-1454-4214-B6CE-29E9C96A084F}"/>
              </a:ext>
            </a:extLst>
          </p:cNvPr>
          <p:cNvSpPr txBox="1"/>
          <p:nvPr/>
        </p:nvSpPr>
        <p:spPr>
          <a:xfrm>
            <a:off x="3660087" y="570483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669BD4C-1462-40B5-8799-B0C132C2B821}"/>
              </a:ext>
            </a:extLst>
          </p:cNvPr>
          <p:cNvSpPr txBox="1"/>
          <p:nvPr/>
        </p:nvSpPr>
        <p:spPr>
          <a:xfrm>
            <a:off x="6242978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F13EBA7-31C6-4DF2-B642-730E9F994058}"/>
              </a:ext>
            </a:extLst>
          </p:cNvPr>
          <p:cNvSpPr txBox="1"/>
          <p:nvPr/>
        </p:nvSpPr>
        <p:spPr>
          <a:xfrm>
            <a:off x="9045562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6154" name="Picture 10" descr="Resultado de imagen de CAMINO">
            <a:extLst>
              <a:ext uri="{FF2B5EF4-FFF2-40B4-BE49-F238E27FC236}">
                <a16:creationId xmlns:a16="http://schemas.microsoft.com/office/drawing/2014/main" id="{9BE17861-59C3-4D4D-A194-51171B90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417142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Resultado de imagen de CAMINO">
            <a:extLst>
              <a:ext uri="{FF2B5EF4-FFF2-40B4-BE49-F238E27FC236}">
                <a16:creationId xmlns:a16="http://schemas.microsoft.com/office/drawing/2014/main" id="{4DBF1468-E1E4-480D-BC4A-300BC6414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422393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esultado de imagen de CAMINO">
            <a:extLst>
              <a:ext uri="{FF2B5EF4-FFF2-40B4-BE49-F238E27FC236}">
                <a16:creationId xmlns:a16="http://schemas.microsoft.com/office/drawing/2014/main" id="{578F6122-E173-438D-8BC4-4FF887FE0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417079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Resultado de imagen de CAMINO">
            <a:extLst>
              <a:ext uri="{FF2B5EF4-FFF2-40B4-BE49-F238E27FC236}">
                <a16:creationId xmlns:a16="http://schemas.microsoft.com/office/drawing/2014/main" id="{33125F78-DA46-49DA-ACC0-FCB7232F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418646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7E77E03D-8650-457E-A7DC-42D7BA168EAF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A88B3B4-210F-4C33-B7AC-505CE720FBB7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62B20163-D58F-4EC5-B9D8-755EBCDD8A10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2171A835-D184-4D43-854A-BA0C7B27801D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1D41563A-BC89-40AE-B775-58546E97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282591"/>
            <a:ext cx="2551949" cy="2862568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275C2E6E-EC69-4FCE-8D83-649711A8B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282593"/>
            <a:ext cx="2551949" cy="2862568"/>
          </a:xfrm>
          <a:prstGeom prst="rect">
            <a:avLst/>
          </a:prstGeom>
        </p:spPr>
      </p:pic>
      <p:pic>
        <p:nvPicPr>
          <p:cNvPr id="45" name="Gráfico 44">
            <a:extLst>
              <a:ext uri="{FF2B5EF4-FFF2-40B4-BE49-F238E27FC236}">
                <a16:creationId xmlns:a16="http://schemas.microsoft.com/office/drawing/2014/main" id="{62307BDF-B0B4-4B57-AC14-03028ED39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282591"/>
            <a:ext cx="2551949" cy="2862568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DADED12F-31DE-4BE5-807D-245713C1F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282592"/>
            <a:ext cx="2551949" cy="2862568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C3799430-CDFC-478F-AE4B-E4564D685119}"/>
              </a:ext>
            </a:extLst>
          </p:cNvPr>
          <p:cNvSpPr txBox="1"/>
          <p:nvPr/>
        </p:nvSpPr>
        <p:spPr>
          <a:xfrm>
            <a:off x="1014625" y="223186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D44A1F0-230E-4FC5-A766-1E1AE5A16EF1}"/>
              </a:ext>
            </a:extLst>
          </p:cNvPr>
          <p:cNvSpPr txBox="1"/>
          <p:nvPr/>
        </p:nvSpPr>
        <p:spPr>
          <a:xfrm>
            <a:off x="3660087" y="227075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A70C28C-4588-4E1B-9362-A70BFAF69685}"/>
              </a:ext>
            </a:extLst>
          </p:cNvPr>
          <p:cNvSpPr txBox="1"/>
          <p:nvPr/>
        </p:nvSpPr>
        <p:spPr>
          <a:xfrm>
            <a:off x="6242978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A560821-5100-404E-8514-A9076DEF9993}"/>
              </a:ext>
            </a:extLst>
          </p:cNvPr>
          <p:cNvSpPr txBox="1"/>
          <p:nvPr/>
        </p:nvSpPr>
        <p:spPr>
          <a:xfrm>
            <a:off x="9045562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51" name="Picture 10" descr="Resultado de imagen de CAMINO">
            <a:extLst>
              <a:ext uri="{FF2B5EF4-FFF2-40B4-BE49-F238E27FC236}">
                <a16:creationId xmlns:a16="http://schemas.microsoft.com/office/drawing/2014/main" id="{8C9899F5-93B2-4702-A328-D1585B412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73734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Resultado de imagen de CAMINO">
            <a:extLst>
              <a:ext uri="{FF2B5EF4-FFF2-40B4-BE49-F238E27FC236}">
                <a16:creationId xmlns:a16="http://schemas.microsoft.com/office/drawing/2014/main" id="{476EC230-2C3D-4B56-A5FB-3461FF8CF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78985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" descr="Resultado de imagen de CAMINO">
            <a:extLst>
              <a:ext uri="{FF2B5EF4-FFF2-40B4-BE49-F238E27FC236}">
                <a16:creationId xmlns:a16="http://schemas.microsoft.com/office/drawing/2014/main" id="{D804175B-A549-4B77-92FD-F0DC4E2DE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73671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Resultado de imagen de CAMINO">
            <a:extLst>
              <a:ext uri="{FF2B5EF4-FFF2-40B4-BE49-F238E27FC236}">
                <a16:creationId xmlns:a16="http://schemas.microsoft.com/office/drawing/2014/main" id="{65436622-EE00-4FC7-A602-F27F746C5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75238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lipse 54">
            <a:extLst>
              <a:ext uri="{FF2B5EF4-FFF2-40B4-BE49-F238E27FC236}">
                <a16:creationId xmlns:a16="http://schemas.microsoft.com/office/drawing/2014/main" id="{311B8947-B309-42FD-828A-700E6C121BEA}"/>
              </a:ext>
            </a:extLst>
          </p:cNvPr>
          <p:cNvSpPr/>
          <p:nvPr/>
        </p:nvSpPr>
        <p:spPr>
          <a:xfrm>
            <a:off x="1674444" y="264776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5BFF4B03-ED0C-4989-A270-62665D35D35B}"/>
              </a:ext>
            </a:extLst>
          </p:cNvPr>
          <p:cNvSpPr/>
          <p:nvPr/>
        </p:nvSpPr>
        <p:spPr>
          <a:xfrm>
            <a:off x="4408012" y="262484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C21165E8-186B-4BC0-BBAE-500617B8769D}"/>
              </a:ext>
            </a:extLst>
          </p:cNvPr>
          <p:cNvSpPr/>
          <p:nvPr/>
        </p:nvSpPr>
        <p:spPr>
          <a:xfrm>
            <a:off x="7125215" y="261468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D435298C-99FD-406A-8BD1-668581DAC9C0}"/>
              </a:ext>
            </a:extLst>
          </p:cNvPr>
          <p:cNvSpPr/>
          <p:nvPr/>
        </p:nvSpPr>
        <p:spPr>
          <a:xfrm>
            <a:off x="9892855" y="259880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92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FB24ED1-F0A9-40B4-885F-90B679BEAFCC}"/>
              </a:ext>
            </a:extLst>
          </p:cNvPr>
          <p:cNvSpPr txBox="1"/>
          <p:nvPr/>
        </p:nvSpPr>
        <p:spPr>
          <a:xfrm>
            <a:off x="1014625" y="566594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22EBD46-1454-4214-B6CE-29E9C96A084F}"/>
              </a:ext>
            </a:extLst>
          </p:cNvPr>
          <p:cNvSpPr txBox="1"/>
          <p:nvPr/>
        </p:nvSpPr>
        <p:spPr>
          <a:xfrm>
            <a:off x="3660087" y="570483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669BD4C-1462-40B5-8799-B0C132C2B821}"/>
              </a:ext>
            </a:extLst>
          </p:cNvPr>
          <p:cNvSpPr txBox="1"/>
          <p:nvPr/>
        </p:nvSpPr>
        <p:spPr>
          <a:xfrm>
            <a:off x="6242978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F13EBA7-31C6-4DF2-B642-730E9F994058}"/>
              </a:ext>
            </a:extLst>
          </p:cNvPr>
          <p:cNvSpPr txBox="1"/>
          <p:nvPr/>
        </p:nvSpPr>
        <p:spPr>
          <a:xfrm>
            <a:off x="9045562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6154" name="Picture 10" descr="Resultado de imagen de CAMINO">
            <a:extLst>
              <a:ext uri="{FF2B5EF4-FFF2-40B4-BE49-F238E27FC236}">
                <a16:creationId xmlns:a16="http://schemas.microsoft.com/office/drawing/2014/main" id="{9BE17861-59C3-4D4D-A194-51171B90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417142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Resultado de imagen de CAMINO">
            <a:extLst>
              <a:ext uri="{FF2B5EF4-FFF2-40B4-BE49-F238E27FC236}">
                <a16:creationId xmlns:a16="http://schemas.microsoft.com/office/drawing/2014/main" id="{4DBF1468-E1E4-480D-BC4A-300BC6414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422393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esultado de imagen de CAMINO">
            <a:extLst>
              <a:ext uri="{FF2B5EF4-FFF2-40B4-BE49-F238E27FC236}">
                <a16:creationId xmlns:a16="http://schemas.microsoft.com/office/drawing/2014/main" id="{578F6122-E173-438D-8BC4-4FF887FE0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417079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Resultado de imagen de CAMINO">
            <a:extLst>
              <a:ext uri="{FF2B5EF4-FFF2-40B4-BE49-F238E27FC236}">
                <a16:creationId xmlns:a16="http://schemas.microsoft.com/office/drawing/2014/main" id="{33125F78-DA46-49DA-ACC0-FCB7232F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418646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7E77E03D-8650-457E-A7DC-42D7BA168EAF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A88B3B4-210F-4C33-B7AC-505CE720FBB7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62B20163-D58F-4EC5-B9D8-755EBCDD8A10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2171A835-D184-4D43-854A-BA0C7B27801D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1D41563A-BC89-40AE-B775-58546E97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282591"/>
            <a:ext cx="2551949" cy="2862568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275C2E6E-EC69-4FCE-8D83-649711A8B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282593"/>
            <a:ext cx="2551949" cy="2862568"/>
          </a:xfrm>
          <a:prstGeom prst="rect">
            <a:avLst/>
          </a:prstGeom>
        </p:spPr>
      </p:pic>
      <p:pic>
        <p:nvPicPr>
          <p:cNvPr id="45" name="Gráfico 44">
            <a:extLst>
              <a:ext uri="{FF2B5EF4-FFF2-40B4-BE49-F238E27FC236}">
                <a16:creationId xmlns:a16="http://schemas.microsoft.com/office/drawing/2014/main" id="{62307BDF-B0B4-4B57-AC14-03028ED39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282591"/>
            <a:ext cx="2551949" cy="2862568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DADED12F-31DE-4BE5-807D-245713C1F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282592"/>
            <a:ext cx="2551949" cy="2862568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C3799430-CDFC-478F-AE4B-E4564D685119}"/>
              </a:ext>
            </a:extLst>
          </p:cNvPr>
          <p:cNvSpPr txBox="1"/>
          <p:nvPr/>
        </p:nvSpPr>
        <p:spPr>
          <a:xfrm>
            <a:off x="1014625" y="223186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D44A1F0-230E-4FC5-A766-1E1AE5A16EF1}"/>
              </a:ext>
            </a:extLst>
          </p:cNvPr>
          <p:cNvSpPr txBox="1"/>
          <p:nvPr/>
        </p:nvSpPr>
        <p:spPr>
          <a:xfrm>
            <a:off x="3660087" y="227075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A70C28C-4588-4E1B-9362-A70BFAF69685}"/>
              </a:ext>
            </a:extLst>
          </p:cNvPr>
          <p:cNvSpPr txBox="1"/>
          <p:nvPr/>
        </p:nvSpPr>
        <p:spPr>
          <a:xfrm>
            <a:off x="6242978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A560821-5100-404E-8514-A9076DEF9993}"/>
              </a:ext>
            </a:extLst>
          </p:cNvPr>
          <p:cNvSpPr txBox="1"/>
          <p:nvPr/>
        </p:nvSpPr>
        <p:spPr>
          <a:xfrm>
            <a:off x="9045562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51" name="Picture 10" descr="Resultado de imagen de CAMINO">
            <a:extLst>
              <a:ext uri="{FF2B5EF4-FFF2-40B4-BE49-F238E27FC236}">
                <a16:creationId xmlns:a16="http://schemas.microsoft.com/office/drawing/2014/main" id="{8C9899F5-93B2-4702-A328-D1585B412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73734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Resultado de imagen de CAMINO">
            <a:extLst>
              <a:ext uri="{FF2B5EF4-FFF2-40B4-BE49-F238E27FC236}">
                <a16:creationId xmlns:a16="http://schemas.microsoft.com/office/drawing/2014/main" id="{476EC230-2C3D-4B56-A5FB-3461FF8CF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78985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" descr="Resultado de imagen de CAMINO">
            <a:extLst>
              <a:ext uri="{FF2B5EF4-FFF2-40B4-BE49-F238E27FC236}">
                <a16:creationId xmlns:a16="http://schemas.microsoft.com/office/drawing/2014/main" id="{D804175B-A549-4B77-92FD-F0DC4E2DE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73671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Resultado de imagen de CAMINO">
            <a:extLst>
              <a:ext uri="{FF2B5EF4-FFF2-40B4-BE49-F238E27FC236}">
                <a16:creationId xmlns:a16="http://schemas.microsoft.com/office/drawing/2014/main" id="{65436622-EE00-4FC7-A602-F27F746C5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75238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lipse 54">
            <a:extLst>
              <a:ext uri="{FF2B5EF4-FFF2-40B4-BE49-F238E27FC236}">
                <a16:creationId xmlns:a16="http://schemas.microsoft.com/office/drawing/2014/main" id="{311B8947-B309-42FD-828A-700E6C121BEA}"/>
              </a:ext>
            </a:extLst>
          </p:cNvPr>
          <p:cNvSpPr/>
          <p:nvPr/>
        </p:nvSpPr>
        <p:spPr>
          <a:xfrm>
            <a:off x="1674444" y="264776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5BFF4B03-ED0C-4989-A270-62665D35D35B}"/>
              </a:ext>
            </a:extLst>
          </p:cNvPr>
          <p:cNvSpPr/>
          <p:nvPr/>
        </p:nvSpPr>
        <p:spPr>
          <a:xfrm>
            <a:off x="4408012" y="262484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C21165E8-186B-4BC0-BBAE-500617B8769D}"/>
              </a:ext>
            </a:extLst>
          </p:cNvPr>
          <p:cNvSpPr/>
          <p:nvPr/>
        </p:nvSpPr>
        <p:spPr>
          <a:xfrm>
            <a:off x="7125215" y="261468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D435298C-99FD-406A-8BD1-668581DAC9C0}"/>
              </a:ext>
            </a:extLst>
          </p:cNvPr>
          <p:cNvSpPr/>
          <p:nvPr/>
        </p:nvSpPr>
        <p:spPr>
          <a:xfrm>
            <a:off x="9892855" y="259880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136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FB24ED1-F0A9-40B4-885F-90B679BEAFCC}"/>
              </a:ext>
            </a:extLst>
          </p:cNvPr>
          <p:cNvSpPr txBox="1"/>
          <p:nvPr/>
        </p:nvSpPr>
        <p:spPr>
          <a:xfrm>
            <a:off x="1014625" y="566594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22EBD46-1454-4214-B6CE-29E9C96A084F}"/>
              </a:ext>
            </a:extLst>
          </p:cNvPr>
          <p:cNvSpPr txBox="1"/>
          <p:nvPr/>
        </p:nvSpPr>
        <p:spPr>
          <a:xfrm>
            <a:off x="3660087" y="570483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669BD4C-1462-40B5-8799-B0C132C2B821}"/>
              </a:ext>
            </a:extLst>
          </p:cNvPr>
          <p:cNvSpPr txBox="1"/>
          <p:nvPr/>
        </p:nvSpPr>
        <p:spPr>
          <a:xfrm>
            <a:off x="6242978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F13EBA7-31C6-4DF2-B642-730E9F994058}"/>
              </a:ext>
            </a:extLst>
          </p:cNvPr>
          <p:cNvSpPr txBox="1"/>
          <p:nvPr/>
        </p:nvSpPr>
        <p:spPr>
          <a:xfrm>
            <a:off x="9045562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6154" name="Picture 10" descr="Resultado de imagen de CAMINO">
            <a:extLst>
              <a:ext uri="{FF2B5EF4-FFF2-40B4-BE49-F238E27FC236}">
                <a16:creationId xmlns:a16="http://schemas.microsoft.com/office/drawing/2014/main" id="{9BE17861-59C3-4D4D-A194-51171B90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417142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Resultado de imagen de CAMINO">
            <a:extLst>
              <a:ext uri="{FF2B5EF4-FFF2-40B4-BE49-F238E27FC236}">
                <a16:creationId xmlns:a16="http://schemas.microsoft.com/office/drawing/2014/main" id="{4DBF1468-E1E4-480D-BC4A-300BC6414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422393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esultado de imagen de CAMINO">
            <a:extLst>
              <a:ext uri="{FF2B5EF4-FFF2-40B4-BE49-F238E27FC236}">
                <a16:creationId xmlns:a16="http://schemas.microsoft.com/office/drawing/2014/main" id="{578F6122-E173-438D-8BC4-4FF887FE0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417079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Resultado de imagen de CAMINO">
            <a:extLst>
              <a:ext uri="{FF2B5EF4-FFF2-40B4-BE49-F238E27FC236}">
                <a16:creationId xmlns:a16="http://schemas.microsoft.com/office/drawing/2014/main" id="{33125F78-DA46-49DA-ACC0-FCB7232F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418646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7E77E03D-8650-457E-A7DC-42D7BA168EAF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A88B3B4-210F-4C33-B7AC-505CE720FBB7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62B20163-D58F-4EC5-B9D8-755EBCDD8A10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2171A835-D184-4D43-854A-BA0C7B27801D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1D41563A-BC89-40AE-B775-58546E97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282591"/>
            <a:ext cx="2551949" cy="2862568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275C2E6E-EC69-4FCE-8D83-649711A8B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282593"/>
            <a:ext cx="2551949" cy="2862568"/>
          </a:xfrm>
          <a:prstGeom prst="rect">
            <a:avLst/>
          </a:prstGeom>
        </p:spPr>
      </p:pic>
      <p:pic>
        <p:nvPicPr>
          <p:cNvPr id="45" name="Gráfico 44">
            <a:extLst>
              <a:ext uri="{FF2B5EF4-FFF2-40B4-BE49-F238E27FC236}">
                <a16:creationId xmlns:a16="http://schemas.microsoft.com/office/drawing/2014/main" id="{62307BDF-B0B4-4B57-AC14-03028ED39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282591"/>
            <a:ext cx="2551949" cy="2862568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DADED12F-31DE-4BE5-807D-245713C1F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282592"/>
            <a:ext cx="2551949" cy="2862568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C3799430-CDFC-478F-AE4B-E4564D685119}"/>
              </a:ext>
            </a:extLst>
          </p:cNvPr>
          <p:cNvSpPr txBox="1"/>
          <p:nvPr/>
        </p:nvSpPr>
        <p:spPr>
          <a:xfrm>
            <a:off x="1014625" y="223186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D44A1F0-230E-4FC5-A766-1E1AE5A16EF1}"/>
              </a:ext>
            </a:extLst>
          </p:cNvPr>
          <p:cNvSpPr txBox="1"/>
          <p:nvPr/>
        </p:nvSpPr>
        <p:spPr>
          <a:xfrm>
            <a:off x="3660087" y="227075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A70C28C-4588-4E1B-9362-A70BFAF69685}"/>
              </a:ext>
            </a:extLst>
          </p:cNvPr>
          <p:cNvSpPr txBox="1"/>
          <p:nvPr/>
        </p:nvSpPr>
        <p:spPr>
          <a:xfrm>
            <a:off x="6242978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A560821-5100-404E-8514-A9076DEF9993}"/>
              </a:ext>
            </a:extLst>
          </p:cNvPr>
          <p:cNvSpPr txBox="1"/>
          <p:nvPr/>
        </p:nvSpPr>
        <p:spPr>
          <a:xfrm>
            <a:off x="9045562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51" name="Picture 10" descr="Resultado de imagen de CAMINO">
            <a:extLst>
              <a:ext uri="{FF2B5EF4-FFF2-40B4-BE49-F238E27FC236}">
                <a16:creationId xmlns:a16="http://schemas.microsoft.com/office/drawing/2014/main" id="{8C9899F5-93B2-4702-A328-D1585B412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73734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Resultado de imagen de CAMINO">
            <a:extLst>
              <a:ext uri="{FF2B5EF4-FFF2-40B4-BE49-F238E27FC236}">
                <a16:creationId xmlns:a16="http://schemas.microsoft.com/office/drawing/2014/main" id="{476EC230-2C3D-4B56-A5FB-3461FF8CF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78985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" descr="Resultado de imagen de CAMINO">
            <a:extLst>
              <a:ext uri="{FF2B5EF4-FFF2-40B4-BE49-F238E27FC236}">
                <a16:creationId xmlns:a16="http://schemas.microsoft.com/office/drawing/2014/main" id="{D804175B-A549-4B77-92FD-F0DC4E2DE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73671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Resultado de imagen de CAMINO">
            <a:extLst>
              <a:ext uri="{FF2B5EF4-FFF2-40B4-BE49-F238E27FC236}">
                <a16:creationId xmlns:a16="http://schemas.microsoft.com/office/drawing/2014/main" id="{65436622-EE00-4FC7-A602-F27F746C5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75238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lipse 54">
            <a:extLst>
              <a:ext uri="{FF2B5EF4-FFF2-40B4-BE49-F238E27FC236}">
                <a16:creationId xmlns:a16="http://schemas.microsoft.com/office/drawing/2014/main" id="{311B8947-B309-42FD-828A-700E6C121BEA}"/>
              </a:ext>
            </a:extLst>
          </p:cNvPr>
          <p:cNvSpPr/>
          <p:nvPr/>
        </p:nvSpPr>
        <p:spPr>
          <a:xfrm>
            <a:off x="1674444" y="264776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5BFF4B03-ED0C-4989-A270-62665D35D35B}"/>
              </a:ext>
            </a:extLst>
          </p:cNvPr>
          <p:cNvSpPr/>
          <p:nvPr/>
        </p:nvSpPr>
        <p:spPr>
          <a:xfrm>
            <a:off x="4408012" y="262484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C21165E8-186B-4BC0-BBAE-500617B8769D}"/>
              </a:ext>
            </a:extLst>
          </p:cNvPr>
          <p:cNvSpPr/>
          <p:nvPr/>
        </p:nvSpPr>
        <p:spPr>
          <a:xfrm>
            <a:off x="7125215" y="261468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D435298C-99FD-406A-8BD1-668581DAC9C0}"/>
              </a:ext>
            </a:extLst>
          </p:cNvPr>
          <p:cNvSpPr/>
          <p:nvPr/>
        </p:nvSpPr>
        <p:spPr>
          <a:xfrm>
            <a:off x="9892855" y="259880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588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FB24ED1-F0A9-40B4-885F-90B679BEAFCC}"/>
              </a:ext>
            </a:extLst>
          </p:cNvPr>
          <p:cNvSpPr txBox="1"/>
          <p:nvPr/>
        </p:nvSpPr>
        <p:spPr>
          <a:xfrm>
            <a:off x="1014625" y="566594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22EBD46-1454-4214-B6CE-29E9C96A084F}"/>
              </a:ext>
            </a:extLst>
          </p:cNvPr>
          <p:cNvSpPr txBox="1"/>
          <p:nvPr/>
        </p:nvSpPr>
        <p:spPr>
          <a:xfrm>
            <a:off x="3660087" y="570483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669BD4C-1462-40B5-8799-B0C132C2B821}"/>
              </a:ext>
            </a:extLst>
          </p:cNvPr>
          <p:cNvSpPr txBox="1"/>
          <p:nvPr/>
        </p:nvSpPr>
        <p:spPr>
          <a:xfrm>
            <a:off x="6242978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F13EBA7-31C6-4DF2-B642-730E9F994058}"/>
              </a:ext>
            </a:extLst>
          </p:cNvPr>
          <p:cNvSpPr txBox="1"/>
          <p:nvPr/>
        </p:nvSpPr>
        <p:spPr>
          <a:xfrm>
            <a:off x="9045562" y="566214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6154" name="Picture 10" descr="Resultado de imagen de CAMINO">
            <a:extLst>
              <a:ext uri="{FF2B5EF4-FFF2-40B4-BE49-F238E27FC236}">
                <a16:creationId xmlns:a16="http://schemas.microsoft.com/office/drawing/2014/main" id="{9BE17861-59C3-4D4D-A194-51171B90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417142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Resultado de imagen de CAMINO">
            <a:extLst>
              <a:ext uri="{FF2B5EF4-FFF2-40B4-BE49-F238E27FC236}">
                <a16:creationId xmlns:a16="http://schemas.microsoft.com/office/drawing/2014/main" id="{4DBF1468-E1E4-480D-BC4A-300BC6414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422393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esultado de imagen de CAMINO">
            <a:extLst>
              <a:ext uri="{FF2B5EF4-FFF2-40B4-BE49-F238E27FC236}">
                <a16:creationId xmlns:a16="http://schemas.microsoft.com/office/drawing/2014/main" id="{578F6122-E173-438D-8BC4-4FF887FE0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417079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Resultado de imagen de CAMINO">
            <a:extLst>
              <a:ext uri="{FF2B5EF4-FFF2-40B4-BE49-F238E27FC236}">
                <a16:creationId xmlns:a16="http://schemas.microsoft.com/office/drawing/2014/main" id="{33125F78-DA46-49DA-ACC0-FCB7232F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418646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7E77E03D-8650-457E-A7DC-42D7BA168EAF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A88B3B4-210F-4C33-B7AC-505CE720FBB7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62B20163-D58F-4EC5-B9D8-755EBCDD8A10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2171A835-D184-4D43-854A-BA0C7B27801D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1D41563A-BC89-40AE-B775-58546E97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282591"/>
            <a:ext cx="2551949" cy="2862568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275C2E6E-EC69-4FCE-8D83-649711A8B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282593"/>
            <a:ext cx="2551949" cy="2862568"/>
          </a:xfrm>
          <a:prstGeom prst="rect">
            <a:avLst/>
          </a:prstGeom>
        </p:spPr>
      </p:pic>
      <p:pic>
        <p:nvPicPr>
          <p:cNvPr id="45" name="Gráfico 44">
            <a:extLst>
              <a:ext uri="{FF2B5EF4-FFF2-40B4-BE49-F238E27FC236}">
                <a16:creationId xmlns:a16="http://schemas.microsoft.com/office/drawing/2014/main" id="{62307BDF-B0B4-4B57-AC14-03028ED39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282591"/>
            <a:ext cx="2551949" cy="2862568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DADED12F-31DE-4BE5-807D-245713C1F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282592"/>
            <a:ext cx="2551949" cy="2862568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C3799430-CDFC-478F-AE4B-E4564D685119}"/>
              </a:ext>
            </a:extLst>
          </p:cNvPr>
          <p:cNvSpPr txBox="1"/>
          <p:nvPr/>
        </p:nvSpPr>
        <p:spPr>
          <a:xfrm>
            <a:off x="1014625" y="2231865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D44A1F0-230E-4FC5-A766-1E1AE5A16EF1}"/>
              </a:ext>
            </a:extLst>
          </p:cNvPr>
          <p:cNvSpPr txBox="1"/>
          <p:nvPr/>
        </p:nvSpPr>
        <p:spPr>
          <a:xfrm>
            <a:off x="3660087" y="2270758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A70C28C-4588-4E1B-9362-A70BFAF69685}"/>
              </a:ext>
            </a:extLst>
          </p:cNvPr>
          <p:cNvSpPr txBox="1"/>
          <p:nvPr/>
        </p:nvSpPr>
        <p:spPr>
          <a:xfrm>
            <a:off x="6242978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A560821-5100-404E-8514-A9076DEF9993}"/>
              </a:ext>
            </a:extLst>
          </p:cNvPr>
          <p:cNvSpPr txBox="1"/>
          <p:nvPr/>
        </p:nvSpPr>
        <p:spPr>
          <a:xfrm>
            <a:off x="9045562" y="2228066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PASO LIBRE</a:t>
            </a:r>
          </a:p>
        </p:txBody>
      </p:sp>
      <p:pic>
        <p:nvPicPr>
          <p:cNvPr id="51" name="Picture 10" descr="Resultado de imagen de CAMINO">
            <a:extLst>
              <a:ext uri="{FF2B5EF4-FFF2-40B4-BE49-F238E27FC236}">
                <a16:creationId xmlns:a16="http://schemas.microsoft.com/office/drawing/2014/main" id="{8C9899F5-93B2-4702-A328-D1585B412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971" y="73734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Resultado de imagen de CAMINO">
            <a:extLst>
              <a:ext uri="{FF2B5EF4-FFF2-40B4-BE49-F238E27FC236}">
                <a16:creationId xmlns:a16="http://schemas.microsoft.com/office/drawing/2014/main" id="{476EC230-2C3D-4B56-A5FB-3461FF8CF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89" y="789857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" descr="Resultado de imagen de CAMINO">
            <a:extLst>
              <a:ext uri="{FF2B5EF4-FFF2-40B4-BE49-F238E27FC236}">
                <a16:creationId xmlns:a16="http://schemas.microsoft.com/office/drawing/2014/main" id="{D804175B-A549-4B77-92FD-F0DC4E2DE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8" y="736718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Resultado de imagen de CAMINO">
            <a:extLst>
              <a:ext uri="{FF2B5EF4-FFF2-40B4-BE49-F238E27FC236}">
                <a16:creationId xmlns:a16="http://schemas.microsoft.com/office/drawing/2014/main" id="{65436622-EE00-4FC7-A602-F27F746C5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94" y="752382"/>
            <a:ext cx="1508920" cy="14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lipse 54">
            <a:extLst>
              <a:ext uri="{FF2B5EF4-FFF2-40B4-BE49-F238E27FC236}">
                <a16:creationId xmlns:a16="http://schemas.microsoft.com/office/drawing/2014/main" id="{311B8947-B309-42FD-828A-700E6C121BEA}"/>
              </a:ext>
            </a:extLst>
          </p:cNvPr>
          <p:cNvSpPr/>
          <p:nvPr/>
        </p:nvSpPr>
        <p:spPr>
          <a:xfrm>
            <a:off x="1674444" y="2647764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5BFF4B03-ED0C-4989-A270-62665D35D35B}"/>
              </a:ext>
            </a:extLst>
          </p:cNvPr>
          <p:cNvSpPr/>
          <p:nvPr/>
        </p:nvSpPr>
        <p:spPr>
          <a:xfrm>
            <a:off x="4408012" y="262484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C21165E8-186B-4BC0-BBAE-500617B8769D}"/>
              </a:ext>
            </a:extLst>
          </p:cNvPr>
          <p:cNvSpPr/>
          <p:nvPr/>
        </p:nvSpPr>
        <p:spPr>
          <a:xfrm>
            <a:off x="7125215" y="2614681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D435298C-99FD-406A-8BD1-668581DAC9C0}"/>
              </a:ext>
            </a:extLst>
          </p:cNvPr>
          <p:cNvSpPr/>
          <p:nvPr/>
        </p:nvSpPr>
        <p:spPr>
          <a:xfrm>
            <a:off x="9892855" y="2598806"/>
            <a:ext cx="328598" cy="28304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6898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áfico 33">
            <a:extLst>
              <a:ext uri="{FF2B5EF4-FFF2-40B4-BE49-F238E27FC236}">
                <a16:creationId xmlns:a16="http://schemas.microsoft.com/office/drawing/2014/main" id="{3B8E64F6-F49F-4B59-BB5F-0F5C5996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952" y="3716671"/>
            <a:ext cx="2551949" cy="2862568"/>
          </a:xfrm>
          <a:prstGeom prst="rect">
            <a:avLst/>
          </a:prstGeom>
        </p:spPr>
      </p:pic>
      <p:pic>
        <p:nvPicPr>
          <p:cNvPr id="5132" name="Picture 12" descr="Resultado de imagen de PLAZA">
            <a:extLst>
              <a:ext uri="{FF2B5EF4-FFF2-40B4-BE49-F238E27FC236}">
                <a16:creationId xmlns:a16="http://schemas.microsoft.com/office/drawing/2014/main" id="{1C633278-BE4F-4152-9B2E-F9A2E4043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187" y="4199965"/>
            <a:ext cx="1766237" cy="176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de RUEDAS DENTADAS">
            <a:extLst>
              <a:ext uri="{FF2B5EF4-FFF2-40B4-BE49-F238E27FC236}">
                <a16:creationId xmlns:a16="http://schemas.microsoft.com/office/drawing/2014/main" id="{BF788107-3A79-4246-BE21-33CCE21F5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482" y="758189"/>
            <a:ext cx="1093197" cy="178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n de biblioteca">
            <a:extLst>
              <a:ext uri="{FF2B5EF4-FFF2-40B4-BE49-F238E27FC236}">
                <a16:creationId xmlns:a16="http://schemas.microsoft.com/office/drawing/2014/main" id="{94F2225F-30F4-4DFB-A9FF-8C806B6E3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720" y="1120421"/>
            <a:ext cx="1404453" cy="160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E207748D-D256-4D24-96D2-2CDC89F73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6521" y="566432"/>
            <a:ext cx="2551949" cy="2862568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91CC3CE-9DAF-4F78-BF54-3AF29890C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0688" y="566434"/>
            <a:ext cx="2551949" cy="286256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7109044-B320-4DBE-ACBA-C486220E0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5194" y="566433"/>
            <a:ext cx="2551949" cy="2862568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D47BA15-78FB-492E-B41A-BC77DB2748E5}"/>
              </a:ext>
            </a:extLst>
          </p:cNvPr>
          <p:cNvSpPr txBox="1"/>
          <p:nvPr/>
        </p:nvSpPr>
        <p:spPr>
          <a:xfrm>
            <a:off x="1014625" y="2501952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PATIO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D5A65A-F09F-4B7F-B80E-5602ADF34AC9}"/>
              </a:ext>
            </a:extLst>
          </p:cNvPr>
          <p:cNvSpPr txBox="1"/>
          <p:nvPr/>
        </p:nvSpPr>
        <p:spPr>
          <a:xfrm>
            <a:off x="3660087" y="2540845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ENFERMERÍA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F253561-975F-4CA3-BF8D-008E5FFC8E3E}"/>
              </a:ext>
            </a:extLst>
          </p:cNvPr>
          <p:cNvSpPr txBox="1"/>
          <p:nvPr/>
        </p:nvSpPr>
        <p:spPr>
          <a:xfrm>
            <a:off x="6242978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BIBLIOTECA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9AC2BF9-F7E5-4B02-BE87-B3D9609ECE84}"/>
              </a:ext>
            </a:extLst>
          </p:cNvPr>
          <p:cNvSpPr txBox="1"/>
          <p:nvPr/>
        </p:nvSpPr>
        <p:spPr>
          <a:xfrm>
            <a:off x="9045562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TALLER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7F801EC-B696-4924-85AB-D73649DBE353}"/>
              </a:ext>
            </a:extLst>
          </p:cNvPr>
          <p:cNvSpPr txBox="1"/>
          <p:nvPr/>
        </p:nvSpPr>
        <p:spPr>
          <a:xfrm>
            <a:off x="1014625" y="5669744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COMEDOR</a:t>
            </a:r>
          </a:p>
        </p:txBody>
      </p:sp>
      <p:pic>
        <p:nvPicPr>
          <p:cNvPr id="5128" name="Picture 8" descr="Resultado de imagen de ENFERMERIA">
            <a:extLst>
              <a:ext uri="{FF2B5EF4-FFF2-40B4-BE49-F238E27FC236}">
                <a16:creationId xmlns:a16="http://schemas.microsoft.com/office/drawing/2014/main" id="{62F12C09-482A-4AC0-95A4-7B854BB05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01" y="1243857"/>
            <a:ext cx="906919" cy="77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Resultado de imagen de CRUZ ROJA">
            <a:extLst>
              <a:ext uri="{FF2B5EF4-FFF2-40B4-BE49-F238E27FC236}">
                <a16:creationId xmlns:a16="http://schemas.microsoft.com/office/drawing/2014/main" id="{46FEDB2D-6CE3-48CB-8F08-D51E6A4F5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95" y="1564108"/>
            <a:ext cx="783892" cy="78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41F46E0D-1BC7-4A7A-8C0F-4B4B28224125}"/>
              </a:ext>
            </a:extLst>
          </p:cNvPr>
          <p:cNvSpPr txBox="1"/>
          <p:nvPr/>
        </p:nvSpPr>
        <p:spPr>
          <a:xfrm>
            <a:off x="3765372" y="5669744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OFICINA</a:t>
            </a:r>
          </a:p>
        </p:txBody>
      </p:sp>
      <p:pic>
        <p:nvPicPr>
          <p:cNvPr id="5134" name="Picture 14" descr="Resultado de imagen de PLAZA">
            <a:extLst>
              <a:ext uri="{FF2B5EF4-FFF2-40B4-BE49-F238E27FC236}">
                <a16:creationId xmlns:a16="http://schemas.microsoft.com/office/drawing/2014/main" id="{8F049DAC-1E9F-4C54-B92B-A9DF66360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811" y="1144091"/>
            <a:ext cx="1320337" cy="132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B35B53E9-A375-4C08-9AD2-0D9A04280AEE}"/>
              </a:ext>
            </a:extLst>
          </p:cNvPr>
          <p:cNvSpPr/>
          <p:nvPr/>
        </p:nvSpPr>
        <p:spPr>
          <a:xfrm>
            <a:off x="1674444" y="2938594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BEE58CF8-64C5-4624-AC10-61C75CBB4BA3}"/>
              </a:ext>
            </a:extLst>
          </p:cNvPr>
          <p:cNvSpPr/>
          <p:nvPr/>
        </p:nvSpPr>
        <p:spPr>
          <a:xfrm>
            <a:off x="4408012" y="291567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29B4E916-AAF6-44B4-9C93-379B03AA5C03}"/>
              </a:ext>
            </a:extLst>
          </p:cNvPr>
          <p:cNvSpPr/>
          <p:nvPr/>
        </p:nvSpPr>
        <p:spPr>
          <a:xfrm>
            <a:off x="7125215" y="290551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1230448E-F310-4F98-8D42-C58A52B04F60}"/>
              </a:ext>
            </a:extLst>
          </p:cNvPr>
          <p:cNvSpPr/>
          <p:nvPr/>
        </p:nvSpPr>
        <p:spPr>
          <a:xfrm>
            <a:off x="9892855" y="2889636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50DAD340-78FA-4570-839A-BF73E4FF639E}"/>
              </a:ext>
            </a:extLst>
          </p:cNvPr>
          <p:cNvSpPr/>
          <p:nvPr/>
        </p:nvSpPr>
        <p:spPr>
          <a:xfrm>
            <a:off x="1674444" y="6081844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AE5FAB95-C375-4CDB-9C07-C03F5ED8FF0F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33DCD6A6-87E5-4044-976D-04325C9275C6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F30028E3-A80C-4661-B52E-EF079388B7AA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170" name="Picture 2" descr="Resultado de imagen de TEATRO">
            <a:extLst>
              <a:ext uri="{FF2B5EF4-FFF2-40B4-BE49-F238E27FC236}">
                <a16:creationId xmlns:a16="http://schemas.microsoft.com/office/drawing/2014/main" id="{79A9807F-E8B4-447F-BA31-CC5506FB1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517" y="4340299"/>
            <a:ext cx="1569699" cy="117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E21E6FA4-9FC4-47C9-8DE1-A64BAC64D105}"/>
              </a:ext>
            </a:extLst>
          </p:cNvPr>
          <p:cNvSpPr txBox="1"/>
          <p:nvPr/>
        </p:nvSpPr>
        <p:spPr>
          <a:xfrm>
            <a:off x="6486576" y="5659466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TEATRO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5359C08-0639-4FA8-8313-BF06390E2E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5743" y="4264140"/>
            <a:ext cx="1328078" cy="1328078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C4DBD130-51D7-4612-A2A3-F801DA4F36AF}"/>
              </a:ext>
            </a:extLst>
          </p:cNvPr>
          <p:cNvSpPr txBox="1"/>
          <p:nvPr/>
        </p:nvSpPr>
        <p:spPr>
          <a:xfrm>
            <a:off x="9181863" y="5620862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GARAJE</a:t>
            </a:r>
          </a:p>
        </p:txBody>
      </p:sp>
      <p:pic>
        <p:nvPicPr>
          <p:cNvPr id="7174" name="Picture 6" descr="Resultado de imagen de coche">
            <a:extLst>
              <a:ext uri="{FF2B5EF4-FFF2-40B4-BE49-F238E27FC236}">
                <a16:creationId xmlns:a16="http://schemas.microsoft.com/office/drawing/2014/main" id="{A6297BF0-79B0-4914-A741-5EA48A425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549" y="4275466"/>
            <a:ext cx="1394278" cy="13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07D1E257-0322-429B-AE1F-B4E11D988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70547">
            <a:off x="5995194" y="3689724"/>
            <a:ext cx="2551949" cy="2862568"/>
          </a:xfrm>
          <a:prstGeom prst="rect">
            <a:avLst/>
          </a:prstGeom>
        </p:spPr>
      </p:pic>
      <p:sp>
        <p:nvSpPr>
          <p:cNvPr id="46" name="Elipse 45">
            <a:extLst>
              <a:ext uri="{FF2B5EF4-FFF2-40B4-BE49-F238E27FC236}">
                <a16:creationId xmlns:a16="http://schemas.microsoft.com/office/drawing/2014/main" id="{9800C23D-77AA-4EA0-92A8-CF8CCE833DC8}"/>
              </a:ext>
            </a:extLst>
          </p:cNvPr>
          <p:cNvSpPr/>
          <p:nvPr/>
        </p:nvSpPr>
        <p:spPr>
          <a:xfrm>
            <a:off x="9890929" y="6005938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CD6356C-CB12-4162-8C98-70FC3E33424E}"/>
              </a:ext>
            </a:extLst>
          </p:cNvPr>
          <p:cNvSpPr/>
          <p:nvPr/>
        </p:nvSpPr>
        <p:spPr>
          <a:xfrm rot="16200000">
            <a:off x="5661640" y="4951584"/>
            <a:ext cx="1324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Camuflaje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F65819-8B85-4FCC-ADCA-449940841061}"/>
              </a:ext>
            </a:extLst>
          </p:cNvPr>
          <p:cNvSpPr/>
          <p:nvPr/>
        </p:nvSpPr>
        <p:spPr>
          <a:xfrm rot="16200000">
            <a:off x="5473234" y="1841502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Código falso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E4C9C71-9BD0-40E7-B403-998A663A9F71}"/>
              </a:ext>
            </a:extLst>
          </p:cNvPr>
          <p:cNvSpPr/>
          <p:nvPr/>
        </p:nvSpPr>
        <p:spPr>
          <a:xfrm rot="16200000">
            <a:off x="2754049" y="4968350"/>
            <a:ext cx="16433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Tarjeta falsa</a:t>
            </a:r>
            <a:endParaRPr lang="es-ES" sz="1600" b="1" dirty="0">
              <a:latin typeface="Consolas" panose="020B0609020204030204" pitchFamily="49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7FAF43A-F36B-4F7D-A4A1-14E0ED2C963F}"/>
              </a:ext>
            </a:extLst>
          </p:cNvPr>
          <p:cNvSpPr/>
          <p:nvPr/>
        </p:nvSpPr>
        <p:spPr>
          <a:xfrm rot="16200000">
            <a:off x="205748" y="493394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Salchichas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09620427-F024-45F3-9AC6-762B22DA5A20}"/>
              </a:ext>
            </a:extLst>
          </p:cNvPr>
          <p:cNvSpPr/>
          <p:nvPr/>
        </p:nvSpPr>
        <p:spPr>
          <a:xfrm rot="16200000">
            <a:off x="3126468" y="1771387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Espejo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5440B020-BBD5-4DC9-BC59-275433183FCF}"/>
              </a:ext>
            </a:extLst>
          </p:cNvPr>
          <p:cNvSpPr/>
          <p:nvPr/>
        </p:nvSpPr>
        <p:spPr>
          <a:xfrm rot="16200000">
            <a:off x="8229986" y="1852618"/>
            <a:ext cx="17556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Destornillador</a:t>
            </a:r>
            <a:endParaRPr lang="es-ES" sz="1600" b="1" dirty="0">
              <a:latin typeface="Consolas" panose="020B0609020204030204" pitchFamily="49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E49453A1-6C77-4623-8D0E-1BBA2007DD34}"/>
              </a:ext>
            </a:extLst>
          </p:cNvPr>
          <p:cNvSpPr/>
          <p:nvPr/>
        </p:nvSpPr>
        <p:spPr>
          <a:xfrm rot="16200000">
            <a:off x="8310003" y="499287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Cronometro</a:t>
            </a:r>
            <a:endParaRPr lang="es-ES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0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D47BA15-78FB-492E-B41A-BC77DB2748E5}"/>
              </a:ext>
            </a:extLst>
          </p:cNvPr>
          <p:cNvSpPr txBox="1"/>
          <p:nvPr/>
        </p:nvSpPr>
        <p:spPr>
          <a:xfrm>
            <a:off x="512761" y="2425427"/>
            <a:ext cx="264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PUERTA PRINCIPAL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35B53E9-A375-4C08-9AD2-0D9A04280AEE}"/>
              </a:ext>
            </a:extLst>
          </p:cNvPr>
          <p:cNvSpPr/>
          <p:nvPr/>
        </p:nvSpPr>
        <p:spPr>
          <a:xfrm>
            <a:off x="1674444" y="2938594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89FDA7-460F-4DB8-A350-8F7538A66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914" y="1482685"/>
            <a:ext cx="1569699" cy="6550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CE05D91-2B9A-4CEB-B328-1682B26D5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984" y="1695243"/>
            <a:ext cx="322202" cy="648366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0EDD2CF8-9B61-41C2-8B79-DA91E858D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3491" y="570085"/>
            <a:ext cx="2551949" cy="2862568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109AC2BB-0CDC-4705-92D5-DD4D8DA0844D}"/>
              </a:ext>
            </a:extLst>
          </p:cNvPr>
          <p:cNvSpPr txBox="1"/>
          <p:nvPr/>
        </p:nvSpPr>
        <p:spPr>
          <a:xfrm>
            <a:off x="3325226" y="2429080"/>
            <a:ext cx="264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PUERTA de SERVICIO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C4F1998F-3AD6-4DE9-9B32-3BA40F76DC15}"/>
              </a:ext>
            </a:extLst>
          </p:cNvPr>
          <p:cNvSpPr/>
          <p:nvPr/>
        </p:nvSpPr>
        <p:spPr>
          <a:xfrm>
            <a:off x="4486909" y="2942247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546FF886-83C9-4C59-A287-7738C4EAD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79" y="1486338"/>
            <a:ext cx="1569699" cy="6550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76B5172-D97F-45AD-B2BA-C7D6F662C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7902" y="1740299"/>
            <a:ext cx="444667" cy="655071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76DDB604-05E6-4C57-BF9A-AC0C9C4D0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4213" y="570085"/>
            <a:ext cx="2551949" cy="2862568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A33C4307-5AE9-4B16-A393-E277A85F2E96}"/>
              </a:ext>
            </a:extLst>
          </p:cNvPr>
          <p:cNvSpPr txBox="1"/>
          <p:nvPr/>
        </p:nvSpPr>
        <p:spPr>
          <a:xfrm>
            <a:off x="6114213" y="2428534"/>
            <a:ext cx="264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MERCANCIAS</a:t>
            </a:r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7A4C3A86-2362-492C-BDC6-E62FFF008CC2}"/>
              </a:ext>
            </a:extLst>
          </p:cNvPr>
          <p:cNvSpPr/>
          <p:nvPr/>
        </p:nvSpPr>
        <p:spPr>
          <a:xfrm>
            <a:off x="7227631" y="2942247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68A1BDDF-B472-416A-8698-4B7C80DF9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101" y="1486338"/>
            <a:ext cx="1569699" cy="65507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830762-46DF-461E-B708-AFD71C1D79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7923" y="1888843"/>
            <a:ext cx="378913" cy="59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02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Resultado de imagen de LAVANDERIA">
            <a:extLst>
              <a:ext uri="{FF2B5EF4-FFF2-40B4-BE49-F238E27FC236}">
                <a16:creationId xmlns:a16="http://schemas.microsoft.com/office/drawing/2014/main" id="{44CD3569-9CAC-439B-BB4E-3ED71D4CE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149" y="4129435"/>
            <a:ext cx="1615558" cy="161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gen de CALDERAS">
            <a:extLst>
              <a:ext uri="{FF2B5EF4-FFF2-40B4-BE49-F238E27FC236}">
                <a16:creationId xmlns:a16="http://schemas.microsoft.com/office/drawing/2014/main" id="{1D305B5A-11D1-41BF-95AB-87CE3A679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974" y="4122636"/>
            <a:ext cx="1497560" cy="162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Resultado de imagen de DUCHA">
            <a:extLst>
              <a:ext uri="{FF2B5EF4-FFF2-40B4-BE49-F238E27FC236}">
                <a16:creationId xmlns:a16="http://schemas.microsoft.com/office/drawing/2014/main" id="{F99B079C-454C-4B03-9A04-2BFCCCE5D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06355" y="4272945"/>
            <a:ext cx="1354850" cy="152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n de DUCHA">
            <a:extLst>
              <a:ext uri="{FF2B5EF4-FFF2-40B4-BE49-F238E27FC236}">
                <a16:creationId xmlns:a16="http://schemas.microsoft.com/office/drawing/2014/main" id="{A4F8DA06-AF54-4CED-88F2-586BAEDB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555" y="4235596"/>
            <a:ext cx="1310693" cy="152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E207748D-D256-4D24-96D2-2CDC89F73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6521" y="566432"/>
            <a:ext cx="2551949" cy="2862568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91CC3CE-9DAF-4F78-BF54-3AF29890C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8730688" y="566434"/>
            <a:ext cx="2551949" cy="286256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A969AA65-5734-45B5-9977-CEA780D2E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026" y="566432"/>
            <a:ext cx="2551949" cy="2862568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7109044-B320-4DBE-ACBA-C486220E0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5995194" y="566433"/>
            <a:ext cx="2551949" cy="2862568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B81A767A-A895-48C0-B33A-A8317AC22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8447" y="3716671"/>
            <a:ext cx="2551949" cy="2862568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4934A25A-8C7A-4BBF-AF90-2862A6D10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8732614" y="3716673"/>
            <a:ext cx="2551949" cy="286256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F5A65057-D6C1-49D8-85D4-5E2CD9DDE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370547">
            <a:off x="5997120" y="3716672"/>
            <a:ext cx="2551949" cy="28625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D47BA15-78FB-492E-B41A-BC77DB2748E5}"/>
              </a:ext>
            </a:extLst>
          </p:cNvPr>
          <p:cNvSpPr txBox="1"/>
          <p:nvPr/>
        </p:nvSpPr>
        <p:spPr>
          <a:xfrm>
            <a:off x="1014625" y="2501952"/>
            <a:ext cx="16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COCINA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D5A65A-F09F-4B7F-B80E-5602ADF34AC9}"/>
              </a:ext>
            </a:extLst>
          </p:cNvPr>
          <p:cNvSpPr txBox="1"/>
          <p:nvPr/>
        </p:nvSpPr>
        <p:spPr>
          <a:xfrm>
            <a:off x="3660087" y="2540845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AISLAMIENTO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F253561-975F-4CA3-BF8D-008E5FFC8E3E}"/>
              </a:ext>
            </a:extLst>
          </p:cNvPr>
          <p:cNvSpPr txBox="1"/>
          <p:nvPr/>
        </p:nvSpPr>
        <p:spPr>
          <a:xfrm>
            <a:off x="6242978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BLOQUE 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9AC2BF9-F7E5-4B02-BE87-B3D9609ECE84}"/>
              </a:ext>
            </a:extLst>
          </p:cNvPr>
          <p:cNvSpPr txBox="1"/>
          <p:nvPr/>
        </p:nvSpPr>
        <p:spPr>
          <a:xfrm>
            <a:off x="9045562" y="2498153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BLOQUE B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6B21A36-6648-4C34-9E82-E2B1B859853A}"/>
              </a:ext>
            </a:extLst>
          </p:cNvPr>
          <p:cNvSpPr txBox="1"/>
          <p:nvPr/>
        </p:nvSpPr>
        <p:spPr>
          <a:xfrm>
            <a:off x="3660087" y="5708637"/>
            <a:ext cx="193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DUCHAS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5BC230F-CF45-4440-A777-1D1C23985730}"/>
              </a:ext>
            </a:extLst>
          </p:cNvPr>
          <p:cNvSpPr txBox="1"/>
          <p:nvPr/>
        </p:nvSpPr>
        <p:spPr>
          <a:xfrm>
            <a:off x="6242978" y="5665945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CALDERAS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40AD82C-DE46-4AA6-98C2-287C52D38077}"/>
              </a:ext>
            </a:extLst>
          </p:cNvPr>
          <p:cNvSpPr txBox="1"/>
          <p:nvPr/>
        </p:nvSpPr>
        <p:spPr>
          <a:xfrm>
            <a:off x="9045562" y="5665945"/>
            <a:ext cx="202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LAVANDERÍA</a:t>
            </a:r>
          </a:p>
        </p:txBody>
      </p:sp>
      <p:pic>
        <p:nvPicPr>
          <p:cNvPr id="7180" name="Picture 12" descr="Resultado de imagen de LITERA">
            <a:extLst>
              <a:ext uri="{FF2B5EF4-FFF2-40B4-BE49-F238E27FC236}">
                <a16:creationId xmlns:a16="http://schemas.microsoft.com/office/drawing/2014/main" id="{FA4E0C1C-1F46-412D-9686-529352C7A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391" y="1162549"/>
            <a:ext cx="1359234" cy="135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Resultado de imagen de LITERA">
            <a:extLst>
              <a:ext uri="{FF2B5EF4-FFF2-40B4-BE49-F238E27FC236}">
                <a16:creationId xmlns:a16="http://schemas.microsoft.com/office/drawing/2014/main" id="{35E19212-E6BD-4412-903D-7C28FF783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206" y="1124445"/>
            <a:ext cx="1359234" cy="135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Resultado de imagen de CARCEL">
            <a:extLst>
              <a:ext uri="{FF2B5EF4-FFF2-40B4-BE49-F238E27FC236}">
                <a16:creationId xmlns:a16="http://schemas.microsoft.com/office/drawing/2014/main" id="{3602BB37-0CD6-483D-86F9-22AB24E45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168" y="1189998"/>
            <a:ext cx="1837666" cy="141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Resultado de imagen de OLLAS">
            <a:extLst>
              <a:ext uri="{FF2B5EF4-FFF2-40B4-BE49-F238E27FC236}">
                <a16:creationId xmlns:a16="http://schemas.microsoft.com/office/drawing/2014/main" id="{9B19027A-F949-483B-83C8-8E01934FC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7" y="1124445"/>
            <a:ext cx="1373473" cy="124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Elipse 26">
            <a:extLst>
              <a:ext uri="{FF2B5EF4-FFF2-40B4-BE49-F238E27FC236}">
                <a16:creationId xmlns:a16="http://schemas.microsoft.com/office/drawing/2014/main" id="{2CB886D1-17D2-4936-B260-565E059491CF}"/>
              </a:ext>
            </a:extLst>
          </p:cNvPr>
          <p:cNvSpPr/>
          <p:nvPr/>
        </p:nvSpPr>
        <p:spPr>
          <a:xfrm>
            <a:off x="1674444" y="2938594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04A716BD-B8BE-44BC-98F4-EF40EF288F33}"/>
              </a:ext>
            </a:extLst>
          </p:cNvPr>
          <p:cNvSpPr/>
          <p:nvPr/>
        </p:nvSpPr>
        <p:spPr>
          <a:xfrm>
            <a:off x="4408012" y="291567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54CDC994-9761-4894-8BF6-05BA3A4F3BAB}"/>
              </a:ext>
            </a:extLst>
          </p:cNvPr>
          <p:cNvSpPr/>
          <p:nvPr/>
        </p:nvSpPr>
        <p:spPr>
          <a:xfrm>
            <a:off x="7125215" y="290551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C261BB00-F1E4-42C3-9167-2D7A012079CE}"/>
              </a:ext>
            </a:extLst>
          </p:cNvPr>
          <p:cNvSpPr/>
          <p:nvPr/>
        </p:nvSpPr>
        <p:spPr>
          <a:xfrm>
            <a:off x="9892855" y="2889636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8B59F4CE-A5BD-471C-ADB7-ABE7D2425C0F}"/>
              </a:ext>
            </a:extLst>
          </p:cNvPr>
          <p:cNvSpPr/>
          <p:nvPr/>
        </p:nvSpPr>
        <p:spPr>
          <a:xfrm>
            <a:off x="4408012" y="605892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7DEAB86F-8927-4517-89E5-5FEF339B7246}"/>
              </a:ext>
            </a:extLst>
          </p:cNvPr>
          <p:cNvSpPr/>
          <p:nvPr/>
        </p:nvSpPr>
        <p:spPr>
          <a:xfrm>
            <a:off x="7125215" y="6048761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4F0F6220-6197-43A0-88F4-641A9602AF18}"/>
              </a:ext>
            </a:extLst>
          </p:cNvPr>
          <p:cNvSpPr/>
          <p:nvPr/>
        </p:nvSpPr>
        <p:spPr>
          <a:xfrm>
            <a:off x="9892855" y="6032886"/>
            <a:ext cx="328598" cy="2830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0E56651-9570-4602-9973-E96F02C424FA}"/>
              </a:ext>
            </a:extLst>
          </p:cNvPr>
          <p:cNvSpPr/>
          <p:nvPr/>
        </p:nvSpPr>
        <p:spPr>
          <a:xfrm rot="16200000">
            <a:off x="322052" y="1759570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Soborno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A83767E-B64F-49FB-B307-017D3F48621D}"/>
              </a:ext>
            </a:extLst>
          </p:cNvPr>
          <p:cNvSpPr/>
          <p:nvPr/>
        </p:nvSpPr>
        <p:spPr>
          <a:xfrm rot="16200000">
            <a:off x="5719674" y="5009010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Palanca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9D0A8BB-CEBC-4557-9D59-62D3DC713221}"/>
              </a:ext>
            </a:extLst>
          </p:cNvPr>
          <p:cNvSpPr/>
          <p:nvPr/>
        </p:nvSpPr>
        <p:spPr>
          <a:xfrm rot="16200000">
            <a:off x="8269438" y="4944848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Calcetines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5273CA43-511D-4397-AE09-592C7F2FA112}"/>
              </a:ext>
            </a:extLst>
          </p:cNvPr>
          <p:cNvSpPr/>
          <p:nvPr/>
        </p:nvSpPr>
        <p:spPr>
          <a:xfrm rot="16200000">
            <a:off x="5719674" y="1862614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Ganzúas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849BBBF4-6017-4E2C-A1F3-1C8BBA13F416}"/>
              </a:ext>
            </a:extLst>
          </p:cNvPr>
          <p:cNvSpPr/>
          <p:nvPr/>
        </p:nvSpPr>
        <p:spPr>
          <a:xfrm rot="16200000">
            <a:off x="8423943" y="1862613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Ganzúas</a:t>
            </a:r>
            <a:endParaRPr lang="es-ES" b="1" dirty="0">
              <a:latin typeface="Consolas" panose="020B0609020204030204" pitchFamily="49" charset="0"/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148115B8-0037-43D8-830C-D359BB6A31EA}"/>
              </a:ext>
            </a:extLst>
          </p:cNvPr>
          <p:cNvSpPr/>
          <p:nvPr/>
        </p:nvSpPr>
        <p:spPr>
          <a:xfrm rot="16200000">
            <a:off x="2814614" y="4936225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Distracción</a:t>
            </a:r>
            <a:endParaRPr lang="es-ES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63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0037B8-C4E0-4728-B7B0-A78E5BFB6BC3}"/>
              </a:ext>
            </a:extLst>
          </p:cNvPr>
          <p:cNvSpPr txBox="1"/>
          <p:nvPr/>
        </p:nvSpPr>
        <p:spPr>
          <a:xfrm>
            <a:off x="1266791" y="2544389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Ganzúas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(Candado)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141A0C7-6548-457C-8644-25F5B9495D91}"/>
              </a:ext>
            </a:extLst>
          </p:cNvPr>
          <p:cNvSpPr txBox="1"/>
          <p:nvPr/>
        </p:nvSpPr>
        <p:spPr>
          <a:xfrm>
            <a:off x="4007876" y="2590555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Alicates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(Verja)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40B702A-6D8A-445E-9FAC-742933E11D60}"/>
              </a:ext>
            </a:extLst>
          </p:cNvPr>
          <p:cNvSpPr txBox="1"/>
          <p:nvPr/>
        </p:nvSpPr>
        <p:spPr>
          <a:xfrm>
            <a:off x="6494776" y="2659832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Espejo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(Sensor láser)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DA725CE-FA5D-4F74-BEEC-2362D5D64C05}"/>
              </a:ext>
            </a:extLst>
          </p:cNvPr>
          <p:cNvSpPr txBox="1"/>
          <p:nvPr/>
        </p:nvSpPr>
        <p:spPr>
          <a:xfrm>
            <a:off x="9136862" y="2590556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Destornillador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(Tubería A/C)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C5B814-0856-4A26-957F-B4C024F9F8A9}"/>
              </a:ext>
            </a:extLst>
          </p:cNvPr>
          <p:cNvSpPr txBox="1"/>
          <p:nvPr/>
        </p:nvSpPr>
        <p:spPr>
          <a:xfrm>
            <a:off x="1314387" y="5938527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Camuflaje (Foco)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5F8E0A-9408-4DBF-8A54-5EEF61AA9442}"/>
              </a:ext>
            </a:extLst>
          </p:cNvPr>
          <p:cNvSpPr txBox="1"/>
          <p:nvPr/>
        </p:nvSpPr>
        <p:spPr>
          <a:xfrm>
            <a:off x="4007876" y="5865887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Soborno (Guardia)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A10EB5-2065-4C07-A175-F36D144F0B54}"/>
              </a:ext>
            </a:extLst>
          </p:cNvPr>
          <p:cNvSpPr txBox="1"/>
          <p:nvPr/>
        </p:nvSpPr>
        <p:spPr>
          <a:xfrm>
            <a:off x="6451116" y="5865887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Salchichas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(Perro)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6A503C5-49C2-48D4-B5D5-4BD5B1587DE3}"/>
              </a:ext>
            </a:extLst>
          </p:cNvPr>
          <p:cNvSpPr txBox="1"/>
          <p:nvPr/>
        </p:nvSpPr>
        <p:spPr>
          <a:xfrm>
            <a:off x="9136862" y="5938527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Cronometro (Cámara)</a:t>
            </a:r>
          </a:p>
        </p:txBody>
      </p:sp>
      <p:pic>
        <p:nvPicPr>
          <p:cNvPr id="1026" name="Picture 2" descr="Resultado de imagen de tornavis">
            <a:extLst>
              <a:ext uri="{FF2B5EF4-FFF2-40B4-BE49-F238E27FC236}">
                <a16:creationId xmlns:a16="http://schemas.microsoft.com/office/drawing/2014/main" id="{D41116F7-69F3-46FF-A67D-0FEB77F52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710" y="829439"/>
            <a:ext cx="1444215" cy="14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ganzua">
            <a:extLst>
              <a:ext uri="{FF2B5EF4-FFF2-40B4-BE49-F238E27FC236}">
                <a16:creationId xmlns:a16="http://schemas.microsoft.com/office/drawing/2014/main" id="{6A048B39-E9B6-4E6F-AE40-8EC682228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707" y="680119"/>
            <a:ext cx="1742853" cy="17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alicates">
            <a:extLst>
              <a:ext uri="{FF2B5EF4-FFF2-40B4-BE49-F238E27FC236}">
                <a16:creationId xmlns:a16="http://schemas.microsoft.com/office/drawing/2014/main" id="{E4C86C47-09B9-4A2C-B9FD-552F55E16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931" y="908992"/>
            <a:ext cx="1708951" cy="170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de espejo">
            <a:extLst>
              <a:ext uri="{FF2B5EF4-FFF2-40B4-BE49-F238E27FC236}">
                <a16:creationId xmlns:a16="http://schemas.microsoft.com/office/drawing/2014/main" id="{79AB314D-464F-4330-9981-85FC04B0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928" y="790207"/>
            <a:ext cx="1818302" cy="181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de dinero">
            <a:extLst>
              <a:ext uri="{FF2B5EF4-FFF2-40B4-BE49-F238E27FC236}">
                <a16:creationId xmlns:a16="http://schemas.microsoft.com/office/drawing/2014/main" id="{D12A07DC-158E-4EC4-BF8E-920B98DD0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0556">
            <a:off x="3915834" y="4054427"/>
            <a:ext cx="1689146" cy="168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de salchichas">
            <a:extLst>
              <a:ext uri="{FF2B5EF4-FFF2-40B4-BE49-F238E27FC236}">
                <a16:creationId xmlns:a16="http://schemas.microsoft.com/office/drawing/2014/main" id="{C7F4BD9D-2C23-4578-AC7E-D3954D683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75" y="4059731"/>
            <a:ext cx="1638266" cy="163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de cara pintada">
            <a:extLst>
              <a:ext uri="{FF2B5EF4-FFF2-40B4-BE49-F238E27FC236}">
                <a16:creationId xmlns:a16="http://schemas.microsoft.com/office/drawing/2014/main" id="{DBCDE740-2A12-4239-8FEC-7F9E1E15B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254" y="4173665"/>
            <a:ext cx="1306564" cy="130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esultado de imagen de cronometro">
            <a:extLst>
              <a:ext uri="{FF2B5EF4-FFF2-40B4-BE49-F238E27FC236}">
                <a16:creationId xmlns:a16="http://schemas.microsoft.com/office/drawing/2014/main" id="{47A8F07C-A6B2-438B-B773-A68F01E7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774" y="4060894"/>
            <a:ext cx="173736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6E524AB0-7D71-41E9-8EE4-FA8B82E28568}"/>
              </a:ext>
            </a:extLst>
          </p:cNvPr>
          <p:cNvSpPr/>
          <p:nvPr/>
        </p:nvSpPr>
        <p:spPr>
          <a:xfrm>
            <a:off x="1152014" y="3706017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48F98D16-3938-41FC-B3A3-DBBB9550D06D}"/>
              </a:ext>
            </a:extLst>
          </p:cNvPr>
          <p:cNvSpPr/>
          <p:nvPr/>
        </p:nvSpPr>
        <p:spPr>
          <a:xfrm>
            <a:off x="3885582" y="3683094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57F8F475-0177-4AC2-9F01-BD69D77EA1AC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08BCE366-7696-4112-9FD2-BE3E7E111768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A488CC11-CEF3-49F6-AD5F-B7F519EB5672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44500E3-B249-4028-AEF4-E856D894974C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BBBBD10C-BB6B-44F1-83C3-480BF2D4879C}"/>
              </a:ext>
            </a:extLst>
          </p:cNvPr>
          <p:cNvSpPr/>
          <p:nvPr/>
        </p:nvSpPr>
        <p:spPr>
          <a:xfrm>
            <a:off x="9368499" y="3630111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2C75CA34-650E-437E-9D06-796E6BDA0AFF}"/>
              </a:ext>
            </a:extLst>
          </p:cNvPr>
          <p:cNvSpPr/>
          <p:nvPr/>
        </p:nvSpPr>
        <p:spPr>
          <a:xfrm>
            <a:off x="6599928" y="3771634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292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0037B8-C4E0-4728-B7B0-A78E5BFB6BC3}"/>
              </a:ext>
            </a:extLst>
          </p:cNvPr>
          <p:cNvSpPr txBox="1"/>
          <p:nvPr/>
        </p:nvSpPr>
        <p:spPr>
          <a:xfrm>
            <a:off x="1266791" y="2544389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Ganzúas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(Candado)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141A0C7-6548-457C-8644-25F5B9495D91}"/>
              </a:ext>
            </a:extLst>
          </p:cNvPr>
          <p:cNvSpPr txBox="1"/>
          <p:nvPr/>
        </p:nvSpPr>
        <p:spPr>
          <a:xfrm>
            <a:off x="4007876" y="2590555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Alicates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(Verja)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40B702A-6D8A-445E-9FAC-742933E11D60}"/>
              </a:ext>
            </a:extLst>
          </p:cNvPr>
          <p:cNvSpPr txBox="1"/>
          <p:nvPr/>
        </p:nvSpPr>
        <p:spPr>
          <a:xfrm>
            <a:off x="6494776" y="2659832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Espejo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(Sensor láser)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DA725CE-FA5D-4F74-BEEC-2362D5D64C05}"/>
              </a:ext>
            </a:extLst>
          </p:cNvPr>
          <p:cNvSpPr txBox="1"/>
          <p:nvPr/>
        </p:nvSpPr>
        <p:spPr>
          <a:xfrm>
            <a:off x="9136862" y="2590556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Destornillador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(Tubería A/C)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C5B814-0856-4A26-957F-B4C024F9F8A9}"/>
              </a:ext>
            </a:extLst>
          </p:cNvPr>
          <p:cNvSpPr txBox="1"/>
          <p:nvPr/>
        </p:nvSpPr>
        <p:spPr>
          <a:xfrm>
            <a:off x="1314387" y="5938527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Camuflaje (Foco)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5F8E0A-9408-4DBF-8A54-5EEF61AA9442}"/>
              </a:ext>
            </a:extLst>
          </p:cNvPr>
          <p:cNvSpPr txBox="1"/>
          <p:nvPr/>
        </p:nvSpPr>
        <p:spPr>
          <a:xfrm>
            <a:off x="4007876" y="5865887"/>
            <a:ext cx="14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Soborno (Guardia)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A10EB5-2065-4C07-A175-F36D144F0B54}"/>
              </a:ext>
            </a:extLst>
          </p:cNvPr>
          <p:cNvSpPr txBox="1"/>
          <p:nvPr/>
        </p:nvSpPr>
        <p:spPr>
          <a:xfrm>
            <a:off x="6451116" y="5865887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Salchichas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(Perro)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6A503C5-49C2-48D4-B5D5-4BD5B1587DE3}"/>
              </a:ext>
            </a:extLst>
          </p:cNvPr>
          <p:cNvSpPr txBox="1"/>
          <p:nvPr/>
        </p:nvSpPr>
        <p:spPr>
          <a:xfrm>
            <a:off x="9136862" y="5938527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Cronometro (Cámara)</a:t>
            </a:r>
          </a:p>
        </p:txBody>
      </p:sp>
      <p:pic>
        <p:nvPicPr>
          <p:cNvPr id="1026" name="Picture 2" descr="Resultado de imagen de tornavis">
            <a:extLst>
              <a:ext uri="{FF2B5EF4-FFF2-40B4-BE49-F238E27FC236}">
                <a16:creationId xmlns:a16="http://schemas.microsoft.com/office/drawing/2014/main" id="{D41116F7-69F3-46FF-A67D-0FEB77F52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710" y="829439"/>
            <a:ext cx="1444215" cy="14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ganzua">
            <a:extLst>
              <a:ext uri="{FF2B5EF4-FFF2-40B4-BE49-F238E27FC236}">
                <a16:creationId xmlns:a16="http://schemas.microsoft.com/office/drawing/2014/main" id="{6A048B39-E9B6-4E6F-AE40-8EC682228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707" y="680119"/>
            <a:ext cx="1742853" cy="17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alicates">
            <a:extLst>
              <a:ext uri="{FF2B5EF4-FFF2-40B4-BE49-F238E27FC236}">
                <a16:creationId xmlns:a16="http://schemas.microsoft.com/office/drawing/2014/main" id="{E4C86C47-09B9-4A2C-B9FD-552F55E16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931" y="908992"/>
            <a:ext cx="1708951" cy="170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de espejo">
            <a:extLst>
              <a:ext uri="{FF2B5EF4-FFF2-40B4-BE49-F238E27FC236}">
                <a16:creationId xmlns:a16="http://schemas.microsoft.com/office/drawing/2014/main" id="{79AB314D-464F-4330-9981-85FC04B0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928" y="790207"/>
            <a:ext cx="1818302" cy="181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de dinero">
            <a:extLst>
              <a:ext uri="{FF2B5EF4-FFF2-40B4-BE49-F238E27FC236}">
                <a16:creationId xmlns:a16="http://schemas.microsoft.com/office/drawing/2014/main" id="{D12A07DC-158E-4EC4-BF8E-920B98DD0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0556">
            <a:off x="3915834" y="4054427"/>
            <a:ext cx="1689146" cy="168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de salchichas">
            <a:extLst>
              <a:ext uri="{FF2B5EF4-FFF2-40B4-BE49-F238E27FC236}">
                <a16:creationId xmlns:a16="http://schemas.microsoft.com/office/drawing/2014/main" id="{C7F4BD9D-2C23-4578-AC7E-D3954D683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75" y="4059731"/>
            <a:ext cx="1638266" cy="163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de cara pintada">
            <a:extLst>
              <a:ext uri="{FF2B5EF4-FFF2-40B4-BE49-F238E27FC236}">
                <a16:creationId xmlns:a16="http://schemas.microsoft.com/office/drawing/2014/main" id="{DBCDE740-2A12-4239-8FEC-7F9E1E15B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254" y="4173665"/>
            <a:ext cx="1306564" cy="130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esultado de imagen de cronometro">
            <a:extLst>
              <a:ext uri="{FF2B5EF4-FFF2-40B4-BE49-F238E27FC236}">
                <a16:creationId xmlns:a16="http://schemas.microsoft.com/office/drawing/2014/main" id="{47A8F07C-A6B2-438B-B773-A68F01E7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774" y="4060894"/>
            <a:ext cx="173736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6E524AB0-7D71-41E9-8EE4-FA8B82E28568}"/>
              </a:ext>
            </a:extLst>
          </p:cNvPr>
          <p:cNvSpPr/>
          <p:nvPr/>
        </p:nvSpPr>
        <p:spPr>
          <a:xfrm>
            <a:off x="1152014" y="3706017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48F98D16-3938-41FC-B3A3-DBBB9550D06D}"/>
              </a:ext>
            </a:extLst>
          </p:cNvPr>
          <p:cNvSpPr/>
          <p:nvPr/>
        </p:nvSpPr>
        <p:spPr>
          <a:xfrm>
            <a:off x="3885582" y="3683094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57F8F475-0177-4AC2-9F01-BD69D77EA1AC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08BCE366-7696-4112-9FD2-BE3E7E111768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A488CC11-CEF3-49F6-AD5F-B7F519EB5672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44500E3-B249-4028-AEF4-E856D894974C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BBBBD10C-BB6B-44F1-83C3-480BF2D4879C}"/>
              </a:ext>
            </a:extLst>
          </p:cNvPr>
          <p:cNvSpPr/>
          <p:nvPr/>
        </p:nvSpPr>
        <p:spPr>
          <a:xfrm>
            <a:off x="9368499" y="3630111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2C75CA34-650E-437E-9D06-796E6BDA0AFF}"/>
              </a:ext>
            </a:extLst>
          </p:cNvPr>
          <p:cNvSpPr/>
          <p:nvPr/>
        </p:nvSpPr>
        <p:spPr>
          <a:xfrm>
            <a:off x="6599928" y="3771634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474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A1BA5B0-8A6B-4FFD-920A-B3115056ECDD}"/>
              </a:ext>
            </a:extLst>
          </p:cNvPr>
          <p:cNvSpPr txBox="1"/>
          <p:nvPr/>
        </p:nvSpPr>
        <p:spPr>
          <a:xfrm>
            <a:off x="1164050" y="2478605"/>
            <a:ext cx="164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Distracción (Torre vigía)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BB6D41A-A345-42BD-BC3F-76669AC34940}"/>
              </a:ext>
            </a:extLst>
          </p:cNvPr>
          <p:cNvSpPr txBox="1"/>
          <p:nvPr/>
        </p:nvSpPr>
        <p:spPr>
          <a:xfrm>
            <a:off x="3790682" y="2548502"/>
            <a:ext cx="193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Calcetines (Sensor ruido)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C9D7C35-6BC2-4A2C-88B3-E90E37FDE7CA}"/>
              </a:ext>
            </a:extLst>
          </p:cNvPr>
          <p:cNvSpPr txBox="1"/>
          <p:nvPr/>
        </p:nvSpPr>
        <p:spPr>
          <a:xfrm>
            <a:off x="6477996" y="259012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Cuerda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(Muro)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2C84E92-7F95-4F08-932C-402E0BFDC321}"/>
              </a:ext>
            </a:extLst>
          </p:cNvPr>
          <p:cNvSpPr txBox="1"/>
          <p:nvPr/>
        </p:nvSpPr>
        <p:spPr>
          <a:xfrm>
            <a:off x="9136862" y="253307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Manta (Alambrada)</a:t>
            </a:r>
          </a:p>
        </p:txBody>
      </p:sp>
      <p:pic>
        <p:nvPicPr>
          <p:cNvPr id="3074" name="Picture 2" descr="Resultado de imagen de loro">
            <a:extLst>
              <a:ext uri="{FF2B5EF4-FFF2-40B4-BE49-F238E27FC236}">
                <a16:creationId xmlns:a16="http://schemas.microsoft.com/office/drawing/2014/main" id="{68F906FA-04BE-45F0-BE24-745F479C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86" y="608002"/>
            <a:ext cx="1348231" cy="179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de calcetines">
            <a:extLst>
              <a:ext uri="{FF2B5EF4-FFF2-40B4-BE49-F238E27FC236}">
                <a16:creationId xmlns:a16="http://schemas.microsoft.com/office/drawing/2014/main" id="{B206E03C-86C1-44EF-9D0E-8DC50E1A5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578" y="813453"/>
            <a:ext cx="2125656" cy="159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cuerda">
            <a:extLst>
              <a:ext uri="{FF2B5EF4-FFF2-40B4-BE49-F238E27FC236}">
                <a16:creationId xmlns:a16="http://schemas.microsoft.com/office/drawing/2014/main" id="{4EEDAEA9-443E-46FA-8949-276DE0932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174" y="645537"/>
            <a:ext cx="1833068" cy="183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sultado de imagen de toalla">
            <a:extLst>
              <a:ext uri="{FF2B5EF4-FFF2-40B4-BE49-F238E27FC236}">
                <a16:creationId xmlns:a16="http://schemas.microsoft.com/office/drawing/2014/main" id="{67D14C50-7D65-4837-86AE-14BAA7159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128" y="926279"/>
            <a:ext cx="1736369" cy="146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Elipse 39">
            <a:extLst>
              <a:ext uri="{FF2B5EF4-FFF2-40B4-BE49-F238E27FC236}">
                <a16:creationId xmlns:a16="http://schemas.microsoft.com/office/drawing/2014/main" id="{F82152B9-5596-41FD-975E-A56397139732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356A1B4-7AE5-4FB6-B83E-75EF519A134B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23DCE357-6AA8-4104-863F-7B1CCADD7157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D3DA0C77-370E-4034-9DD7-1ABCEDFC5728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8" name="Picture 4" descr="Resultado de imagen de numeros">
            <a:extLst>
              <a:ext uri="{FF2B5EF4-FFF2-40B4-BE49-F238E27FC236}">
                <a16:creationId xmlns:a16="http://schemas.microsoft.com/office/drawing/2014/main" id="{703A9A73-AE3A-49AF-8EF0-2EF71487E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96" y="3768786"/>
            <a:ext cx="1691093" cy="239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ECD56DC0-E11F-49EA-9671-E7A9268219D9}"/>
              </a:ext>
            </a:extLst>
          </p:cNvPr>
          <p:cNvSpPr/>
          <p:nvPr/>
        </p:nvSpPr>
        <p:spPr>
          <a:xfrm>
            <a:off x="838081" y="3554518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268DC37-4FB7-4DF1-956F-72697C541914}"/>
              </a:ext>
            </a:extLst>
          </p:cNvPr>
          <p:cNvSpPr/>
          <p:nvPr/>
        </p:nvSpPr>
        <p:spPr>
          <a:xfrm>
            <a:off x="3579167" y="3554518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509D5C34-E10C-450F-A85A-870A08289A86}"/>
              </a:ext>
            </a:extLst>
          </p:cNvPr>
          <p:cNvSpPr/>
          <p:nvPr/>
        </p:nvSpPr>
        <p:spPr>
          <a:xfrm>
            <a:off x="6320253" y="3554518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0CC21C39-CAC1-474A-B657-B4F5C9862587}"/>
              </a:ext>
            </a:extLst>
          </p:cNvPr>
          <p:cNvSpPr txBox="1"/>
          <p:nvPr/>
        </p:nvSpPr>
        <p:spPr>
          <a:xfrm>
            <a:off x="1154406" y="5814049"/>
            <a:ext cx="164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Palanca (Alcantarilla)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42CBAA17-D01C-4743-9470-119A0B55E117}"/>
              </a:ext>
            </a:extLst>
          </p:cNvPr>
          <p:cNvSpPr txBox="1"/>
          <p:nvPr/>
        </p:nvSpPr>
        <p:spPr>
          <a:xfrm>
            <a:off x="3489541" y="5900631"/>
            <a:ext cx="24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Tarjeta falsa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(Lector de tarjetas) 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BEF6901-76B0-4E19-BC3B-D4690BC744F7}"/>
              </a:ext>
            </a:extLst>
          </p:cNvPr>
          <p:cNvSpPr txBox="1"/>
          <p:nvPr/>
        </p:nvSpPr>
        <p:spPr>
          <a:xfrm>
            <a:off x="6264912" y="5900631"/>
            <a:ext cx="24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Código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(Acceso codificado)</a:t>
            </a:r>
          </a:p>
        </p:txBody>
      </p:sp>
      <p:pic>
        <p:nvPicPr>
          <p:cNvPr id="55" name="Picture 2" descr="Resultado de imagen de palanca desencofrar">
            <a:extLst>
              <a:ext uri="{FF2B5EF4-FFF2-40B4-BE49-F238E27FC236}">
                <a16:creationId xmlns:a16="http://schemas.microsoft.com/office/drawing/2014/main" id="{37DA9706-0465-4628-9450-90C026EA9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02530">
            <a:off x="1402869" y="4060510"/>
            <a:ext cx="1292895" cy="164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04BCA3E1-0C58-4417-B8B8-C80B761787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889120">
            <a:off x="3981110" y="4407386"/>
            <a:ext cx="1461735" cy="986091"/>
          </a:xfrm>
          <a:prstGeom prst="rect">
            <a:avLst/>
          </a:prstGeom>
        </p:spPr>
      </p:pic>
      <p:sp>
        <p:nvSpPr>
          <p:cNvPr id="57" name="Elipse 56">
            <a:extLst>
              <a:ext uri="{FF2B5EF4-FFF2-40B4-BE49-F238E27FC236}">
                <a16:creationId xmlns:a16="http://schemas.microsoft.com/office/drawing/2014/main" id="{CB125D60-3A7D-4E08-867E-54954C670092}"/>
              </a:ext>
            </a:extLst>
          </p:cNvPr>
          <p:cNvSpPr/>
          <p:nvPr/>
        </p:nvSpPr>
        <p:spPr>
          <a:xfrm>
            <a:off x="1074272" y="380484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E608FAAC-63AB-4B45-B02D-0009627D9212}"/>
              </a:ext>
            </a:extLst>
          </p:cNvPr>
          <p:cNvSpPr/>
          <p:nvPr/>
        </p:nvSpPr>
        <p:spPr>
          <a:xfrm>
            <a:off x="3874012" y="3848340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C7AB3511-FB06-4239-A6C9-B61AF21D082A}"/>
              </a:ext>
            </a:extLst>
          </p:cNvPr>
          <p:cNvSpPr/>
          <p:nvPr/>
        </p:nvSpPr>
        <p:spPr>
          <a:xfrm>
            <a:off x="6591215" y="3838180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726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A1BA5B0-8A6B-4FFD-920A-B3115056ECDD}"/>
              </a:ext>
            </a:extLst>
          </p:cNvPr>
          <p:cNvSpPr txBox="1"/>
          <p:nvPr/>
        </p:nvSpPr>
        <p:spPr>
          <a:xfrm>
            <a:off x="1164050" y="2478605"/>
            <a:ext cx="164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Distracción (Torre vigía)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BB6D41A-A345-42BD-BC3F-76669AC34940}"/>
              </a:ext>
            </a:extLst>
          </p:cNvPr>
          <p:cNvSpPr txBox="1"/>
          <p:nvPr/>
        </p:nvSpPr>
        <p:spPr>
          <a:xfrm>
            <a:off x="3790682" y="2548502"/>
            <a:ext cx="193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Calcetines (Sensor ruido)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C9D7C35-6BC2-4A2C-88B3-E90E37FDE7CA}"/>
              </a:ext>
            </a:extLst>
          </p:cNvPr>
          <p:cNvSpPr txBox="1"/>
          <p:nvPr/>
        </p:nvSpPr>
        <p:spPr>
          <a:xfrm>
            <a:off x="6477996" y="259012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Cuerda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(Muro)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2C84E92-7F95-4F08-932C-402E0BFDC321}"/>
              </a:ext>
            </a:extLst>
          </p:cNvPr>
          <p:cNvSpPr txBox="1"/>
          <p:nvPr/>
        </p:nvSpPr>
        <p:spPr>
          <a:xfrm>
            <a:off x="9136862" y="253307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Manta (Alambrada)</a:t>
            </a:r>
          </a:p>
        </p:txBody>
      </p:sp>
      <p:pic>
        <p:nvPicPr>
          <p:cNvPr id="3074" name="Picture 2" descr="Resultado de imagen de loro">
            <a:extLst>
              <a:ext uri="{FF2B5EF4-FFF2-40B4-BE49-F238E27FC236}">
                <a16:creationId xmlns:a16="http://schemas.microsoft.com/office/drawing/2014/main" id="{68F906FA-04BE-45F0-BE24-745F479C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86" y="608002"/>
            <a:ext cx="1348231" cy="179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de calcetines">
            <a:extLst>
              <a:ext uri="{FF2B5EF4-FFF2-40B4-BE49-F238E27FC236}">
                <a16:creationId xmlns:a16="http://schemas.microsoft.com/office/drawing/2014/main" id="{B206E03C-86C1-44EF-9D0E-8DC50E1A5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578" y="813453"/>
            <a:ext cx="2125656" cy="159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cuerda">
            <a:extLst>
              <a:ext uri="{FF2B5EF4-FFF2-40B4-BE49-F238E27FC236}">
                <a16:creationId xmlns:a16="http://schemas.microsoft.com/office/drawing/2014/main" id="{4EEDAEA9-443E-46FA-8949-276DE0932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174" y="645537"/>
            <a:ext cx="1833068" cy="183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sultado de imagen de toalla">
            <a:extLst>
              <a:ext uri="{FF2B5EF4-FFF2-40B4-BE49-F238E27FC236}">
                <a16:creationId xmlns:a16="http://schemas.microsoft.com/office/drawing/2014/main" id="{67D14C50-7D65-4837-86AE-14BAA7159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128" y="926279"/>
            <a:ext cx="1736369" cy="146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Elipse 39">
            <a:extLst>
              <a:ext uri="{FF2B5EF4-FFF2-40B4-BE49-F238E27FC236}">
                <a16:creationId xmlns:a16="http://schemas.microsoft.com/office/drawing/2014/main" id="{F82152B9-5596-41FD-975E-A56397139732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356A1B4-7AE5-4FB6-B83E-75EF519A134B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23DCE357-6AA8-4104-863F-7B1CCADD7157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D3DA0C77-370E-4034-9DD7-1ABCEDFC5728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8" name="Picture 4" descr="Resultado de imagen de numeros">
            <a:extLst>
              <a:ext uri="{FF2B5EF4-FFF2-40B4-BE49-F238E27FC236}">
                <a16:creationId xmlns:a16="http://schemas.microsoft.com/office/drawing/2014/main" id="{703A9A73-AE3A-49AF-8EF0-2EF71487E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96" y="3768786"/>
            <a:ext cx="1691093" cy="239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ECD56DC0-E11F-49EA-9671-E7A9268219D9}"/>
              </a:ext>
            </a:extLst>
          </p:cNvPr>
          <p:cNvSpPr/>
          <p:nvPr/>
        </p:nvSpPr>
        <p:spPr>
          <a:xfrm>
            <a:off x="838081" y="3554518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B268DC37-4FB7-4DF1-956F-72697C541914}"/>
              </a:ext>
            </a:extLst>
          </p:cNvPr>
          <p:cNvSpPr/>
          <p:nvPr/>
        </p:nvSpPr>
        <p:spPr>
          <a:xfrm>
            <a:off x="3579167" y="3554518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509D5C34-E10C-450F-A85A-870A08289A86}"/>
              </a:ext>
            </a:extLst>
          </p:cNvPr>
          <p:cNvSpPr/>
          <p:nvPr/>
        </p:nvSpPr>
        <p:spPr>
          <a:xfrm>
            <a:off x="6320253" y="3554518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0CC21C39-CAC1-474A-B657-B4F5C9862587}"/>
              </a:ext>
            </a:extLst>
          </p:cNvPr>
          <p:cNvSpPr txBox="1"/>
          <p:nvPr/>
        </p:nvSpPr>
        <p:spPr>
          <a:xfrm>
            <a:off x="1154406" y="5814049"/>
            <a:ext cx="164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Palanca (Alcantarilla)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42CBAA17-D01C-4743-9470-119A0B55E117}"/>
              </a:ext>
            </a:extLst>
          </p:cNvPr>
          <p:cNvSpPr txBox="1"/>
          <p:nvPr/>
        </p:nvSpPr>
        <p:spPr>
          <a:xfrm>
            <a:off x="3489541" y="5900631"/>
            <a:ext cx="24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Tarjeta falsa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(Lector de tarjetas) 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BEF6901-76B0-4E19-BC3B-D4690BC744F7}"/>
              </a:ext>
            </a:extLst>
          </p:cNvPr>
          <p:cNvSpPr txBox="1"/>
          <p:nvPr/>
        </p:nvSpPr>
        <p:spPr>
          <a:xfrm>
            <a:off x="6264912" y="5900631"/>
            <a:ext cx="24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Código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(Acceso codificado)</a:t>
            </a:r>
          </a:p>
        </p:txBody>
      </p:sp>
      <p:pic>
        <p:nvPicPr>
          <p:cNvPr id="55" name="Picture 2" descr="Resultado de imagen de palanca desencofrar">
            <a:extLst>
              <a:ext uri="{FF2B5EF4-FFF2-40B4-BE49-F238E27FC236}">
                <a16:creationId xmlns:a16="http://schemas.microsoft.com/office/drawing/2014/main" id="{37DA9706-0465-4628-9450-90C026EA9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02530">
            <a:off x="1402869" y="4060510"/>
            <a:ext cx="1292895" cy="164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04BCA3E1-0C58-4417-B8B8-C80B761787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889120">
            <a:off x="3981110" y="4407386"/>
            <a:ext cx="1461735" cy="986091"/>
          </a:xfrm>
          <a:prstGeom prst="rect">
            <a:avLst/>
          </a:prstGeom>
        </p:spPr>
      </p:pic>
      <p:sp>
        <p:nvSpPr>
          <p:cNvPr id="57" name="Elipse 56">
            <a:extLst>
              <a:ext uri="{FF2B5EF4-FFF2-40B4-BE49-F238E27FC236}">
                <a16:creationId xmlns:a16="http://schemas.microsoft.com/office/drawing/2014/main" id="{CB125D60-3A7D-4E08-867E-54954C670092}"/>
              </a:ext>
            </a:extLst>
          </p:cNvPr>
          <p:cNvSpPr/>
          <p:nvPr/>
        </p:nvSpPr>
        <p:spPr>
          <a:xfrm>
            <a:off x="1074272" y="3804846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E608FAAC-63AB-4B45-B02D-0009627D9212}"/>
              </a:ext>
            </a:extLst>
          </p:cNvPr>
          <p:cNvSpPr/>
          <p:nvPr/>
        </p:nvSpPr>
        <p:spPr>
          <a:xfrm>
            <a:off x="3874012" y="3848340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C7AB3511-FB06-4239-A6C9-B61AF21D082A}"/>
              </a:ext>
            </a:extLst>
          </p:cNvPr>
          <p:cNvSpPr/>
          <p:nvPr/>
        </p:nvSpPr>
        <p:spPr>
          <a:xfrm>
            <a:off x="6591215" y="3838180"/>
            <a:ext cx="328598" cy="28304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039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Resultado de imagen de pelea">
            <a:extLst>
              <a:ext uri="{FF2B5EF4-FFF2-40B4-BE49-F238E27FC236}">
                <a16:creationId xmlns:a16="http://schemas.microsoft.com/office/drawing/2014/main" id="{528A3B4D-0884-4375-9E5D-33631BAE4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537" y="391940"/>
            <a:ext cx="2072932" cy="207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Resultado de imagen de confianza">
            <a:extLst>
              <a:ext uri="{FF2B5EF4-FFF2-40B4-BE49-F238E27FC236}">
                <a16:creationId xmlns:a16="http://schemas.microsoft.com/office/drawing/2014/main" id="{A0FC28C3-5767-42F9-90B9-D247B0269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32" y="65441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Resultado de imagen de regalo">
            <a:extLst>
              <a:ext uri="{FF2B5EF4-FFF2-40B4-BE49-F238E27FC236}">
                <a16:creationId xmlns:a16="http://schemas.microsoft.com/office/drawing/2014/main" id="{BFA7671A-6A46-45FE-BF14-258F2CB5C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36" y="867082"/>
            <a:ext cx="2076932" cy="179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C5B814-0856-4A26-957F-B4C024F9F8A9}"/>
              </a:ext>
            </a:extLst>
          </p:cNvPr>
          <p:cNvSpPr txBox="1"/>
          <p:nvPr/>
        </p:nvSpPr>
        <p:spPr>
          <a:xfrm>
            <a:off x="869718" y="5623263"/>
            <a:ext cx="2298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Chivatazo 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Coge 1 carta a otro jugador, que va a aislamiento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5F8E0A-9408-4DBF-8A54-5EEF61AA9442}"/>
              </a:ext>
            </a:extLst>
          </p:cNvPr>
          <p:cNvSpPr txBox="1"/>
          <p:nvPr/>
        </p:nvSpPr>
        <p:spPr>
          <a:xfrm>
            <a:off x="3634918" y="5752946"/>
            <a:ext cx="217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Registro de celda 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Pierdes 4 cartas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A10EB5-2065-4C07-A175-F36D144F0B54}"/>
              </a:ext>
            </a:extLst>
          </p:cNvPr>
          <p:cNvSpPr txBox="1"/>
          <p:nvPr/>
        </p:nvSpPr>
        <p:spPr>
          <a:xfrm>
            <a:off x="6451116" y="5752946"/>
            <a:ext cx="2023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Pillado!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A aislamiento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6A503C5-49C2-48D4-B5D5-4BD5B1587DE3}"/>
              </a:ext>
            </a:extLst>
          </p:cNvPr>
          <p:cNvSpPr txBox="1"/>
          <p:nvPr/>
        </p:nvSpPr>
        <p:spPr>
          <a:xfrm>
            <a:off x="9195355" y="5752946"/>
            <a:ext cx="19452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Te roban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Pierdes 1  carta, y vas a la Enfermería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A1BA5B0-8A6B-4FFD-920A-B3115056ECDD}"/>
              </a:ext>
            </a:extLst>
          </p:cNvPr>
          <p:cNvSpPr txBox="1"/>
          <p:nvPr/>
        </p:nvSpPr>
        <p:spPr>
          <a:xfrm>
            <a:off x="847725" y="2604238"/>
            <a:ext cx="226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Regalo de casa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Vale por un soborno</a:t>
            </a:r>
            <a:endParaRPr lang="es-ES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BB6D41A-A345-42BD-BC3F-76669AC34940}"/>
              </a:ext>
            </a:extLst>
          </p:cNvPr>
          <p:cNvSpPr txBox="1"/>
          <p:nvPr/>
        </p:nvSpPr>
        <p:spPr>
          <a:xfrm>
            <a:off x="3588811" y="2450350"/>
            <a:ext cx="230626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Tú abogado actúa 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Cambia de bloque y/o sal de aislamiento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C9D7C35-6BC2-4A2C-88B3-E90E37FDE7CA}"/>
              </a:ext>
            </a:extLst>
          </p:cNvPr>
          <p:cNvSpPr txBox="1"/>
          <p:nvPr/>
        </p:nvSpPr>
        <p:spPr>
          <a:xfrm>
            <a:off x="6228703" y="2450350"/>
            <a:ext cx="24680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Preso de confianza 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una vez a cualquier zona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2C84E92-7F95-4F08-932C-402E0BFDC321}"/>
              </a:ext>
            </a:extLst>
          </p:cNvPr>
          <p:cNvSpPr txBox="1"/>
          <p:nvPr/>
        </p:nvSpPr>
        <p:spPr>
          <a:xfrm>
            <a:off x="8916785" y="2464872"/>
            <a:ext cx="24633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Lucha de bandas. 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Pierdes 1 carta y vas a aislamiento</a:t>
            </a:r>
            <a:endParaRPr lang="es-ES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B072AD5-D20B-4649-866F-8F7063979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236" y="4000269"/>
            <a:ext cx="1956598" cy="1531461"/>
          </a:xfrm>
          <a:prstGeom prst="rect">
            <a:avLst/>
          </a:prstGeom>
        </p:spPr>
      </p:pic>
      <p:pic>
        <p:nvPicPr>
          <p:cNvPr id="3084" name="Picture 12" descr="Resultado de imagen de cachear">
            <a:extLst>
              <a:ext uri="{FF2B5EF4-FFF2-40B4-BE49-F238E27FC236}">
                <a16:creationId xmlns:a16="http://schemas.microsoft.com/office/drawing/2014/main" id="{DFAA810F-355A-4795-A9A2-661E47D38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567" y="3974126"/>
            <a:ext cx="1572111" cy="162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Resultado de imagen de encerrado">
            <a:extLst>
              <a:ext uri="{FF2B5EF4-FFF2-40B4-BE49-F238E27FC236}">
                <a16:creationId xmlns:a16="http://schemas.microsoft.com/office/drawing/2014/main" id="{77B7217E-611C-4D4B-8F3E-4FE4CB59C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865" y="4097420"/>
            <a:ext cx="1736377" cy="145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Resultado de imagen de maquillaje combate">
            <a:extLst>
              <a:ext uri="{FF2B5EF4-FFF2-40B4-BE49-F238E27FC236}">
                <a16:creationId xmlns:a16="http://schemas.microsoft.com/office/drawing/2014/main" id="{D8F9AF97-C0F5-413F-8818-BDD82D16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606" y="3876481"/>
            <a:ext cx="1485695" cy="183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Elipse 39">
            <a:extLst>
              <a:ext uri="{FF2B5EF4-FFF2-40B4-BE49-F238E27FC236}">
                <a16:creationId xmlns:a16="http://schemas.microsoft.com/office/drawing/2014/main" id="{F82152B9-5596-41FD-975E-A56397139732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356A1B4-7AE5-4FB6-B83E-75EF519A134B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23DCE357-6AA8-4104-863F-7B1CCADD7157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D3DA0C77-370E-4034-9DD7-1ABCEDFC5728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E1FF0CC1-1B61-4722-A0AB-00594C0C9BC8}"/>
              </a:ext>
            </a:extLst>
          </p:cNvPr>
          <p:cNvSpPr/>
          <p:nvPr/>
        </p:nvSpPr>
        <p:spPr>
          <a:xfrm>
            <a:off x="1150088" y="366192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BA85EF2D-CCA0-4837-9DFF-555F751EEC1D}"/>
              </a:ext>
            </a:extLst>
          </p:cNvPr>
          <p:cNvSpPr/>
          <p:nvPr/>
        </p:nvSpPr>
        <p:spPr>
          <a:xfrm>
            <a:off x="3883656" y="363900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B95E558F-7152-4F49-B1C4-87DE547B5250}"/>
              </a:ext>
            </a:extLst>
          </p:cNvPr>
          <p:cNvSpPr/>
          <p:nvPr/>
        </p:nvSpPr>
        <p:spPr>
          <a:xfrm>
            <a:off x="6600859" y="362884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A6B8D4EB-6723-424E-A440-61C4B3CDD27F}"/>
              </a:ext>
            </a:extLst>
          </p:cNvPr>
          <p:cNvSpPr/>
          <p:nvPr/>
        </p:nvSpPr>
        <p:spPr>
          <a:xfrm>
            <a:off x="9368499" y="3612968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268" name="Picture 4" descr="Resultado de imagen de mazo de juez">
            <a:extLst>
              <a:ext uri="{FF2B5EF4-FFF2-40B4-BE49-F238E27FC236}">
                <a16:creationId xmlns:a16="http://schemas.microsoft.com/office/drawing/2014/main" id="{F3183653-900A-4E14-A97C-5A5BA1C35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435" y="1133485"/>
            <a:ext cx="1828373" cy="121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144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0" name="Picture 12" descr="Resultado de imagen de informe">
            <a:extLst>
              <a:ext uri="{FF2B5EF4-FFF2-40B4-BE49-F238E27FC236}">
                <a16:creationId xmlns:a16="http://schemas.microsoft.com/office/drawing/2014/main" id="{FACE27B5-1804-42EE-A022-848D7CD46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52" y="4057352"/>
            <a:ext cx="1583214" cy="158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Resultado de imagen de cornoa">
            <a:extLst>
              <a:ext uri="{FF2B5EF4-FFF2-40B4-BE49-F238E27FC236}">
                <a16:creationId xmlns:a16="http://schemas.microsoft.com/office/drawing/2014/main" id="{5B3D7465-0D13-4566-BD7C-B2EBFE8A1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499" y="569086"/>
            <a:ext cx="1641800" cy="155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sultado de imagen de cenicero">
            <a:extLst>
              <a:ext uri="{FF2B5EF4-FFF2-40B4-BE49-F238E27FC236}">
                <a16:creationId xmlns:a16="http://schemas.microsoft.com/office/drawing/2014/main" id="{058891F7-CE69-411A-8F0F-15159BFF0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93" y="304723"/>
            <a:ext cx="209550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C5B814-0856-4A26-957F-B4C024F9F8A9}"/>
              </a:ext>
            </a:extLst>
          </p:cNvPr>
          <p:cNvSpPr txBox="1"/>
          <p:nvPr/>
        </p:nvSpPr>
        <p:spPr>
          <a:xfrm>
            <a:off x="884887" y="5752946"/>
            <a:ext cx="212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Hurto 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Pierdes una carta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A1BA5B0-8A6B-4FFD-920A-B3115056ECDD}"/>
              </a:ext>
            </a:extLst>
          </p:cNvPr>
          <p:cNvSpPr txBox="1"/>
          <p:nvPr/>
        </p:nvSpPr>
        <p:spPr>
          <a:xfrm>
            <a:off x="770623" y="2486597"/>
            <a:ext cx="2419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Cigarrillos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Cámbialo por un recurso</a:t>
            </a:r>
            <a:endParaRPr lang="es-ES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BB6D41A-A345-42BD-BC3F-76669AC34940}"/>
              </a:ext>
            </a:extLst>
          </p:cNvPr>
          <p:cNvSpPr txBox="1"/>
          <p:nvPr/>
        </p:nvSpPr>
        <p:spPr>
          <a:xfrm>
            <a:off x="3803307" y="2450349"/>
            <a:ext cx="18366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Roba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Quítale una carta a otro preso.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C9D7C35-6BC2-4A2C-88B3-E90E37FDE7CA}"/>
              </a:ext>
            </a:extLst>
          </p:cNvPr>
          <p:cNvSpPr txBox="1"/>
          <p:nvPr/>
        </p:nvSpPr>
        <p:spPr>
          <a:xfrm>
            <a:off x="6451116" y="2409652"/>
            <a:ext cx="20231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Te implican…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Pierdes una carta y vas a aislamiento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2C84E92-7F95-4F08-932C-402E0BFDC321}"/>
              </a:ext>
            </a:extLst>
          </p:cNvPr>
          <p:cNvSpPr txBox="1"/>
          <p:nvPr/>
        </p:nvSpPr>
        <p:spPr>
          <a:xfrm>
            <a:off x="9076951" y="2033660"/>
            <a:ext cx="22043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Protección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Optativa: Inmune a las cartas de Destino, pero entregas 2 cartas cada turno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F82152B9-5596-41FD-975E-A56397139732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356A1B4-7AE5-4FB6-B83E-75EF519A134B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23DCE357-6AA8-4104-863F-7B1CCADD7157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D3DA0C77-370E-4034-9DD7-1ABCEDFC5728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E1FF0CC1-1B61-4722-A0AB-00594C0C9BC8}"/>
              </a:ext>
            </a:extLst>
          </p:cNvPr>
          <p:cNvSpPr/>
          <p:nvPr/>
        </p:nvSpPr>
        <p:spPr>
          <a:xfrm>
            <a:off x="1150088" y="366192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BA85EF2D-CCA0-4837-9DFF-555F751EEC1D}"/>
              </a:ext>
            </a:extLst>
          </p:cNvPr>
          <p:cNvSpPr/>
          <p:nvPr/>
        </p:nvSpPr>
        <p:spPr>
          <a:xfrm>
            <a:off x="3883656" y="363900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B95E558F-7152-4F49-B1C4-87DE547B5250}"/>
              </a:ext>
            </a:extLst>
          </p:cNvPr>
          <p:cNvSpPr/>
          <p:nvPr/>
        </p:nvSpPr>
        <p:spPr>
          <a:xfrm>
            <a:off x="6600859" y="362884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A6B8D4EB-6723-424E-A440-61C4B3CDD27F}"/>
              </a:ext>
            </a:extLst>
          </p:cNvPr>
          <p:cNvSpPr/>
          <p:nvPr/>
        </p:nvSpPr>
        <p:spPr>
          <a:xfrm>
            <a:off x="9368499" y="3612968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294" name="Picture 6" descr="Resultado de imagen de robar">
            <a:extLst>
              <a:ext uri="{FF2B5EF4-FFF2-40B4-BE49-F238E27FC236}">
                <a16:creationId xmlns:a16="http://schemas.microsoft.com/office/drawing/2014/main" id="{E844CF53-F6C2-4595-A78A-05D08ED96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52" y="815854"/>
            <a:ext cx="1541138" cy="15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Resultado de imagen de mierda">
            <a:extLst>
              <a:ext uri="{FF2B5EF4-FFF2-40B4-BE49-F238E27FC236}">
                <a16:creationId xmlns:a16="http://schemas.microsoft.com/office/drawing/2014/main" id="{6C7F4E34-E84E-4A1C-8CD2-1FC0162CE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116" y="1166201"/>
            <a:ext cx="2023184" cy="115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C91413-8728-4DE4-B35C-C7899F4477C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0459" y="4020284"/>
            <a:ext cx="1200150" cy="1657350"/>
          </a:xfrm>
          <a:prstGeom prst="rect">
            <a:avLst/>
          </a:prstGeom>
        </p:spPr>
      </p:pic>
      <p:sp>
        <p:nvSpPr>
          <p:cNvPr id="50" name="CuadroTexto 49">
            <a:extLst>
              <a:ext uri="{FF2B5EF4-FFF2-40B4-BE49-F238E27FC236}">
                <a16:creationId xmlns:a16="http://schemas.microsoft.com/office/drawing/2014/main" id="{9EE0285F-D718-44EF-A0EB-AB00848EA860}"/>
              </a:ext>
            </a:extLst>
          </p:cNvPr>
          <p:cNvSpPr txBox="1"/>
          <p:nvPr/>
        </p:nvSpPr>
        <p:spPr>
          <a:xfrm>
            <a:off x="3658838" y="5762715"/>
            <a:ext cx="212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Informe médico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Impide el aislamiento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D7B9EB0B-F6CE-423F-89D8-13D0AE3FBD2B}"/>
              </a:ext>
            </a:extLst>
          </p:cNvPr>
          <p:cNvSpPr txBox="1"/>
          <p:nvPr/>
        </p:nvSpPr>
        <p:spPr>
          <a:xfrm>
            <a:off x="6379996" y="5742395"/>
            <a:ext cx="22656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Paliza por encargo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Envía a otro preso a la enfermería 2T.</a:t>
            </a:r>
          </a:p>
        </p:txBody>
      </p:sp>
      <p:pic>
        <p:nvPicPr>
          <p:cNvPr id="12302" name="Picture 14" descr="Resultado de imagen de herido">
            <a:extLst>
              <a:ext uri="{FF2B5EF4-FFF2-40B4-BE49-F238E27FC236}">
                <a16:creationId xmlns:a16="http://schemas.microsoft.com/office/drawing/2014/main" id="{FBBF1086-749F-4F6B-9FBF-ABCEECD3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160" y="4107411"/>
            <a:ext cx="1483096" cy="148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890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6" name="Picture 14" descr="Resultado de imagen de perdon">
            <a:extLst>
              <a:ext uri="{FF2B5EF4-FFF2-40B4-BE49-F238E27FC236}">
                <a16:creationId xmlns:a16="http://schemas.microsoft.com/office/drawing/2014/main" id="{43305B94-5EE3-4240-BCE3-CE8593D5D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842" y="743238"/>
            <a:ext cx="1642315" cy="164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Resultado de imagen de prohibido el acceso">
            <a:extLst>
              <a:ext uri="{FF2B5EF4-FFF2-40B4-BE49-F238E27FC236}">
                <a16:creationId xmlns:a16="http://schemas.microsoft.com/office/drawing/2014/main" id="{4B8F31B5-731D-4A43-880C-A0DE8F0AD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86" y="4153071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Resultado de imagen de prohibido el acceso">
            <a:extLst>
              <a:ext uri="{FF2B5EF4-FFF2-40B4-BE49-F238E27FC236}">
                <a16:creationId xmlns:a16="http://schemas.microsoft.com/office/drawing/2014/main" id="{6474B47A-ECB1-4B4E-8F42-546D203DD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468" y="4123640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Resultado de imagen de prohibido el acceso">
            <a:extLst>
              <a:ext uri="{FF2B5EF4-FFF2-40B4-BE49-F238E27FC236}">
                <a16:creationId xmlns:a16="http://schemas.microsoft.com/office/drawing/2014/main" id="{83FF1D50-6268-4E62-8792-54B93ACF1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692" y="4186489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Resultado de imagen de prohibido el acceso">
            <a:extLst>
              <a:ext uri="{FF2B5EF4-FFF2-40B4-BE49-F238E27FC236}">
                <a16:creationId xmlns:a16="http://schemas.microsoft.com/office/drawing/2014/main" id="{423D4827-D0D8-42C3-9444-1BB5CC886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573" y="4153071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Resultado de imagen de prohibido el acceso">
            <a:extLst>
              <a:ext uri="{FF2B5EF4-FFF2-40B4-BE49-F238E27FC236}">
                <a16:creationId xmlns:a16="http://schemas.microsoft.com/office/drawing/2014/main" id="{377E368F-AD30-4C11-912B-DF20146D8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468" y="955284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sultado de imagen de prohibido el acceso">
            <a:extLst>
              <a:ext uri="{FF2B5EF4-FFF2-40B4-BE49-F238E27FC236}">
                <a16:creationId xmlns:a16="http://schemas.microsoft.com/office/drawing/2014/main" id="{04F28DAE-7FAD-46C6-9DFE-985C8D212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789" y="923782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Resultado de imagen de prohibido el acceso">
            <a:extLst>
              <a:ext uri="{FF2B5EF4-FFF2-40B4-BE49-F238E27FC236}">
                <a16:creationId xmlns:a16="http://schemas.microsoft.com/office/drawing/2014/main" id="{1C6645B8-579F-4D02-B225-38455CF9E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001" y="881138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5F8E0A-9408-4DBF-8A54-5EEF61AA9442}"/>
              </a:ext>
            </a:extLst>
          </p:cNvPr>
          <p:cNvSpPr txBox="1"/>
          <p:nvPr/>
        </p:nvSpPr>
        <p:spPr>
          <a:xfrm>
            <a:off x="3634918" y="5752946"/>
            <a:ext cx="217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al Taller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F82152B9-5596-41FD-975E-A56397139732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356A1B4-7AE5-4FB6-B83E-75EF519A134B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23DCE357-6AA8-4104-863F-7B1CCADD7157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D3DA0C77-370E-4034-9DD7-1ABCEDFC5728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E1FF0CC1-1B61-4722-A0AB-00594C0C9BC8}"/>
              </a:ext>
            </a:extLst>
          </p:cNvPr>
          <p:cNvSpPr/>
          <p:nvPr/>
        </p:nvSpPr>
        <p:spPr>
          <a:xfrm>
            <a:off x="1150088" y="366192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BA85EF2D-CCA0-4837-9DFF-555F751EEC1D}"/>
              </a:ext>
            </a:extLst>
          </p:cNvPr>
          <p:cNvSpPr/>
          <p:nvPr/>
        </p:nvSpPr>
        <p:spPr>
          <a:xfrm>
            <a:off x="3883656" y="363900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B95E558F-7152-4F49-B1C4-87DE547B5250}"/>
              </a:ext>
            </a:extLst>
          </p:cNvPr>
          <p:cNvSpPr/>
          <p:nvPr/>
        </p:nvSpPr>
        <p:spPr>
          <a:xfrm>
            <a:off x="6600859" y="362884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A6B8D4EB-6723-424E-A440-61C4B3CDD27F}"/>
              </a:ext>
            </a:extLst>
          </p:cNvPr>
          <p:cNvSpPr/>
          <p:nvPr/>
        </p:nvSpPr>
        <p:spPr>
          <a:xfrm>
            <a:off x="9368499" y="3612968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2A9DA52F-89E4-46D9-88C1-EFECF54F6FC6}"/>
              </a:ext>
            </a:extLst>
          </p:cNvPr>
          <p:cNvSpPr txBox="1"/>
          <p:nvPr/>
        </p:nvSpPr>
        <p:spPr>
          <a:xfrm>
            <a:off x="6361513" y="5752945"/>
            <a:ext cx="217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al Teatro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99D3575-3D7B-4C82-854E-3C50CF65BCA9}"/>
              </a:ext>
            </a:extLst>
          </p:cNvPr>
          <p:cNvSpPr txBox="1"/>
          <p:nvPr/>
        </p:nvSpPr>
        <p:spPr>
          <a:xfrm>
            <a:off x="9026938" y="5786364"/>
            <a:ext cx="217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al Garaje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0908F2A-9AA4-4595-9FED-CD355537A976}"/>
              </a:ext>
            </a:extLst>
          </p:cNvPr>
          <p:cNvSpPr txBox="1"/>
          <p:nvPr/>
        </p:nvSpPr>
        <p:spPr>
          <a:xfrm>
            <a:off x="3586320" y="2540395"/>
            <a:ext cx="2311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 la Oficina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470C163-433A-456E-82BF-5480AF3CC40D}"/>
              </a:ext>
            </a:extLst>
          </p:cNvPr>
          <p:cNvSpPr txBox="1"/>
          <p:nvPr/>
        </p:nvSpPr>
        <p:spPr>
          <a:xfrm>
            <a:off x="6436586" y="2480602"/>
            <a:ext cx="21973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 la Lavandería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7A5A2A7-5BD8-4BC0-AC98-F50C47B6FB78}"/>
              </a:ext>
            </a:extLst>
          </p:cNvPr>
          <p:cNvSpPr txBox="1"/>
          <p:nvPr/>
        </p:nvSpPr>
        <p:spPr>
          <a:xfrm>
            <a:off x="9002991" y="2592132"/>
            <a:ext cx="21734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 las Calderas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75F45A-4CD0-42F2-B3D8-08174A84B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4329" y="3754491"/>
            <a:ext cx="575358" cy="575358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923AC282-B8DD-4C78-8A13-67857924C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5277" y="3851217"/>
            <a:ext cx="575358" cy="575358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613899F-871A-4045-9563-A00716818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9542" y="590013"/>
            <a:ext cx="575358" cy="575358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75351A49-DEE5-43C5-84C7-4649CAA63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2133" y="579961"/>
            <a:ext cx="575358" cy="575358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637DF6E2-2AF6-4E9F-AA31-6A900CB3A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5318" y="606419"/>
            <a:ext cx="575358" cy="575358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CC87DB9E-B7A2-46EE-B2D5-5511A0569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4023" y="3787535"/>
            <a:ext cx="575358" cy="575358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545B983E-3827-4321-926B-F483FAB70D1B}"/>
              </a:ext>
            </a:extLst>
          </p:cNvPr>
          <p:cNvSpPr txBox="1"/>
          <p:nvPr/>
        </p:nvSpPr>
        <p:spPr>
          <a:xfrm>
            <a:off x="994342" y="5765490"/>
            <a:ext cx="197238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Restricción.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No puedes ir al Bloque Ajeno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F6AE1BF8-8DE7-48CD-9A42-633A482E0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2290" y="3851217"/>
            <a:ext cx="575358" cy="575358"/>
          </a:xfrm>
          <a:prstGeom prst="rect">
            <a:avLst/>
          </a:prstGeom>
        </p:spPr>
      </p:pic>
      <p:sp>
        <p:nvSpPr>
          <p:cNvPr id="58" name="CuadroTexto 57">
            <a:extLst>
              <a:ext uri="{FF2B5EF4-FFF2-40B4-BE49-F238E27FC236}">
                <a16:creationId xmlns:a16="http://schemas.microsoft.com/office/drawing/2014/main" id="{A75A4D24-18A9-4AF6-9527-5ED3BE6CD604}"/>
              </a:ext>
            </a:extLst>
          </p:cNvPr>
          <p:cNvSpPr txBox="1"/>
          <p:nvPr/>
        </p:nvSpPr>
        <p:spPr>
          <a:xfrm>
            <a:off x="863869" y="2469759"/>
            <a:ext cx="22433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Perdón.</a:t>
            </a:r>
          </a:p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Se elimina una restricción.</a:t>
            </a:r>
          </a:p>
        </p:txBody>
      </p:sp>
    </p:spTree>
    <p:extLst>
      <p:ext uri="{BB962C8B-B14F-4D97-AF65-F5344CB8AC3E}">
        <p14:creationId xmlns:p14="http://schemas.microsoft.com/office/powerpoint/2010/main" val="376837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6A503C5-49C2-48D4-B5D5-4BD5B1587DE3}"/>
              </a:ext>
            </a:extLst>
          </p:cNvPr>
          <p:cNvSpPr txBox="1"/>
          <p:nvPr/>
        </p:nvSpPr>
        <p:spPr>
          <a:xfrm>
            <a:off x="9136862" y="5835108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OFICINA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936D65-DF2C-40F4-8453-FF0609A6D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535" y="3878929"/>
            <a:ext cx="835554" cy="1893143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8DC99B0-9641-4C51-9302-1A9903BEAA19}"/>
              </a:ext>
            </a:extLst>
          </p:cNvPr>
          <p:cNvSpPr txBox="1"/>
          <p:nvPr/>
        </p:nvSpPr>
        <p:spPr>
          <a:xfrm>
            <a:off x="1002236" y="246991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DUCHAS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5B543709-DF79-4EB0-A453-5BCB8E5E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909" y="513736"/>
            <a:ext cx="835554" cy="1893143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37E278D6-A8B2-4B36-833F-931475B9E1BA}"/>
              </a:ext>
            </a:extLst>
          </p:cNvPr>
          <p:cNvSpPr txBox="1"/>
          <p:nvPr/>
        </p:nvSpPr>
        <p:spPr>
          <a:xfrm>
            <a:off x="3719018" y="246991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CALDERAS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00E69271-DD44-4408-B903-F276529E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691" y="513736"/>
            <a:ext cx="835554" cy="1893143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10BE2C66-457B-4D33-8E05-7BAB976B54A5}"/>
              </a:ext>
            </a:extLst>
          </p:cNvPr>
          <p:cNvSpPr txBox="1"/>
          <p:nvPr/>
        </p:nvSpPr>
        <p:spPr>
          <a:xfrm>
            <a:off x="6451116" y="246991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TEATRO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48A49C0B-8AC5-4186-BB9D-A5C5367C0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789" y="513736"/>
            <a:ext cx="835554" cy="1893143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8A4A854D-FC18-4577-AB64-FE8F171958B7}"/>
              </a:ext>
            </a:extLst>
          </p:cNvPr>
          <p:cNvSpPr txBox="1"/>
          <p:nvPr/>
        </p:nvSpPr>
        <p:spPr>
          <a:xfrm>
            <a:off x="9111952" y="253295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COCINA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C17F2E51-7241-4A9B-97D7-DD8D6108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625" y="576772"/>
            <a:ext cx="835554" cy="1893143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54A82142-34BA-4DE5-8657-3E55DF034C6E}"/>
              </a:ext>
            </a:extLst>
          </p:cNvPr>
          <p:cNvSpPr txBox="1"/>
          <p:nvPr/>
        </p:nvSpPr>
        <p:spPr>
          <a:xfrm>
            <a:off x="950262" y="5697933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TALLER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8A1EFC1-F823-49EF-9375-DFE828B45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35" y="3741754"/>
            <a:ext cx="835554" cy="1893143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635D81D6-E1F3-44F1-89D6-4368A35B88C1}"/>
              </a:ext>
            </a:extLst>
          </p:cNvPr>
          <p:cNvSpPr txBox="1"/>
          <p:nvPr/>
        </p:nvSpPr>
        <p:spPr>
          <a:xfrm>
            <a:off x="3767384" y="5697933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LAVANDERÍA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C82E618D-68B6-4EE2-BCA8-928B7D92E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057" y="3741754"/>
            <a:ext cx="835554" cy="1893143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7434F31F-2337-4D2B-A1CE-FF52C5C328E0}"/>
              </a:ext>
            </a:extLst>
          </p:cNvPr>
          <p:cNvSpPr txBox="1"/>
          <p:nvPr/>
        </p:nvSpPr>
        <p:spPr>
          <a:xfrm>
            <a:off x="6508201" y="5751283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BIBLIOTECA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D4DBAEDB-4EDD-4940-8CB0-4B085CE6F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789" y="3757766"/>
            <a:ext cx="835554" cy="1893143"/>
          </a:xfrm>
          <a:prstGeom prst="rect">
            <a:avLst/>
          </a:prstGeom>
        </p:spPr>
      </p:pic>
      <p:sp>
        <p:nvSpPr>
          <p:cNvPr id="44" name="Elipse 43">
            <a:extLst>
              <a:ext uri="{FF2B5EF4-FFF2-40B4-BE49-F238E27FC236}">
                <a16:creationId xmlns:a16="http://schemas.microsoft.com/office/drawing/2014/main" id="{931F1092-E3CB-4744-A73D-E5D2DB19A07E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5D0EBE43-5C9B-43E8-A005-E001580BF48B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D0FEB295-D931-4F88-BC4A-B146A66C95F3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B28DBB96-F67D-4E10-9322-59BFEF787902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0DAA8F31-7D6A-4294-8FB1-0A5B4434EB64}"/>
              </a:ext>
            </a:extLst>
          </p:cNvPr>
          <p:cNvSpPr/>
          <p:nvPr/>
        </p:nvSpPr>
        <p:spPr>
          <a:xfrm>
            <a:off x="1150088" y="366192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D51447BB-9A4A-4377-A230-25702F000662}"/>
              </a:ext>
            </a:extLst>
          </p:cNvPr>
          <p:cNvSpPr/>
          <p:nvPr/>
        </p:nvSpPr>
        <p:spPr>
          <a:xfrm>
            <a:off x="3883656" y="363900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162B2218-8452-473F-AFBD-AE567E664DFA}"/>
              </a:ext>
            </a:extLst>
          </p:cNvPr>
          <p:cNvSpPr/>
          <p:nvPr/>
        </p:nvSpPr>
        <p:spPr>
          <a:xfrm>
            <a:off x="6600859" y="362884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29F66E4D-E11F-4FD3-868B-69963B028C9E}"/>
              </a:ext>
            </a:extLst>
          </p:cNvPr>
          <p:cNvSpPr/>
          <p:nvPr/>
        </p:nvSpPr>
        <p:spPr>
          <a:xfrm>
            <a:off x="9368499" y="3612968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6209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6A503C5-49C2-48D4-B5D5-4BD5B1587DE3}"/>
              </a:ext>
            </a:extLst>
          </p:cNvPr>
          <p:cNvSpPr txBox="1"/>
          <p:nvPr/>
        </p:nvSpPr>
        <p:spPr>
          <a:xfrm>
            <a:off x="9136862" y="5835108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OFICINA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936D65-DF2C-40F4-8453-FF0609A6D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535" y="3878929"/>
            <a:ext cx="835554" cy="1893143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8DC99B0-9641-4C51-9302-1A9903BEAA19}"/>
              </a:ext>
            </a:extLst>
          </p:cNvPr>
          <p:cNvSpPr txBox="1"/>
          <p:nvPr/>
        </p:nvSpPr>
        <p:spPr>
          <a:xfrm>
            <a:off x="1002236" y="246991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DUCHAS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5B543709-DF79-4EB0-A453-5BCB8E5E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909" y="513736"/>
            <a:ext cx="835554" cy="1893143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37E278D6-A8B2-4B36-833F-931475B9E1BA}"/>
              </a:ext>
            </a:extLst>
          </p:cNvPr>
          <p:cNvSpPr txBox="1"/>
          <p:nvPr/>
        </p:nvSpPr>
        <p:spPr>
          <a:xfrm>
            <a:off x="3719018" y="246991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BLOQUE AJENO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00E69271-DD44-4408-B903-F276529E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691" y="513736"/>
            <a:ext cx="835554" cy="1893143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10BE2C66-457B-4D33-8E05-7BAB976B54A5}"/>
              </a:ext>
            </a:extLst>
          </p:cNvPr>
          <p:cNvSpPr txBox="1"/>
          <p:nvPr/>
        </p:nvSpPr>
        <p:spPr>
          <a:xfrm>
            <a:off x="6451116" y="251621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COMEDOR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48A49C0B-8AC5-4186-BB9D-A5C5367C0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789" y="548461"/>
            <a:ext cx="835554" cy="1893143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8A4A854D-FC18-4577-AB64-FE8F171958B7}"/>
              </a:ext>
            </a:extLst>
          </p:cNvPr>
          <p:cNvSpPr txBox="1"/>
          <p:nvPr/>
        </p:nvSpPr>
        <p:spPr>
          <a:xfrm>
            <a:off x="9111952" y="253295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ENFERMERÍA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C17F2E51-7241-4A9B-97D7-DD8D6108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625" y="576772"/>
            <a:ext cx="835554" cy="1893143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54A82142-34BA-4DE5-8657-3E55DF034C6E}"/>
              </a:ext>
            </a:extLst>
          </p:cNvPr>
          <p:cNvSpPr txBox="1"/>
          <p:nvPr/>
        </p:nvSpPr>
        <p:spPr>
          <a:xfrm>
            <a:off x="950262" y="5697933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TALLER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8A1EFC1-F823-49EF-9375-DFE828B45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35" y="3741754"/>
            <a:ext cx="835554" cy="1893143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635D81D6-E1F3-44F1-89D6-4368A35B88C1}"/>
              </a:ext>
            </a:extLst>
          </p:cNvPr>
          <p:cNvSpPr txBox="1"/>
          <p:nvPr/>
        </p:nvSpPr>
        <p:spPr>
          <a:xfrm>
            <a:off x="3767384" y="5697933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LAVANDERÍA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C82E618D-68B6-4EE2-BCA8-928B7D92E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057" y="3741754"/>
            <a:ext cx="835554" cy="1893143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7434F31F-2337-4D2B-A1CE-FF52C5C328E0}"/>
              </a:ext>
            </a:extLst>
          </p:cNvPr>
          <p:cNvSpPr txBox="1"/>
          <p:nvPr/>
        </p:nvSpPr>
        <p:spPr>
          <a:xfrm>
            <a:off x="6508201" y="5751283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Excusa para ir a…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 BIBLIOTECA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D4DBAEDB-4EDD-4940-8CB0-4B085CE6F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789" y="3757766"/>
            <a:ext cx="835554" cy="1893143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41D66533-D5D0-40D7-B7E3-5BB8244EE219}"/>
              </a:ext>
            </a:extLst>
          </p:cNvPr>
          <p:cNvSpPr/>
          <p:nvPr/>
        </p:nvSpPr>
        <p:spPr>
          <a:xfrm>
            <a:off x="1150088" y="535819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0A61EF94-A28D-4134-BB81-3D9FEB25DD85}"/>
              </a:ext>
            </a:extLst>
          </p:cNvPr>
          <p:cNvSpPr/>
          <p:nvPr/>
        </p:nvSpPr>
        <p:spPr>
          <a:xfrm>
            <a:off x="3883656" y="51289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F9746C6D-5AD6-4E8F-8046-B85426F432BF}"/>
              </a:ext>
            </a:extLst>
          </p:cNvPr>
          <p:cNvSpPr/>
          <p:nvPr/>
        </p:nvSpPr>
        <p:spPr>
          <a:xfrm>
            <a:off x="6600859" y="50273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E2BCB94A-B315-4F8C-983A-FB90B7EA1812}"/>
              </a:ext>
            </a:extLst>
          </p:cNvPr>
          <p:cNvSpPr/>
          <p:nvPr/>
        </p:nvSpPr>
        <p:spPr>
          <a:xfrm>
            <a:off x="9368499" y="486861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EE7B1F7E-B909-4EDD-8516-6D8D61129FCB}"/>
              </a:ext>
            </a:extLst>
          </p:cNvPr>
          <p:cNvSpPr/>
          <p:nvPr/>
        </p:nvSpPr>
        <p:spPr>
          <a:xfrm>
            <a:off x="1150088" y="3661926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087EB672-9A68-4C6E-989B-7E0628E567F1}"/>
              </a:ext>
            </a:extLst>
          </p:cNvPr>
          <p:cNvSpPr/>
          <p:nvPr/>
        </p:nvSpPr>
        <p:spPr>
          <a:xfrm>
            <a:off x="3883656" y="363900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95CEDA03-AD02-42A6-9DFF-B5A2F54B4292}"/>
              </a:ext>
            </a:extLst>
          </p:cNvPr>
          <p:cNvSpPr/>
          <p:nvPr/>
        </p:nvSpPr>
        <p:spPr>
          <a:xfrm>
            <a:off x="6600859" y="3628843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C83B8799-6662-40EE-8591-3248E9ADE5AE}"/>
              </a:ext>
            </a:extLst>
          </p:cNvPr>
          <p:cNvSpPr/>
          <p:nvPr/>
        </p:nvSpPr>
        <p:spPr>
          <a:xfrm>
            <a:off x="9368499" y="3612968"/>
            <a:ext cx="328598" cy="2830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342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78845AD-07BB-4611-9004-B11D802245A4}"/>
              </a:ext>
            </a:extLst>
          </p:cNvPr>
          <p:cNvSpPr/>
          <p:nvPr/>
        </p:nvSpPr>
        <p:spPr>
          <a:xfrm>
            <a:off x="847725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B03DE9-0894-4FD9-90EC-75EA301A6E01}"/>
              </a:ext>
            </a:extLst>
          </p:cNvPr>
          <p:cNvSpPr/>
          <p:nvPr/>
        </p:nvSpPr>
        <p:spPr>
          <a:xfrm>
            <a:off x="3588811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E115D7-7752-4F86-8DEE-23AC1CD13292}"/>
              </a:ext>
            </a:extLst>
          </p:cNvPr>
          <p:cNvSpPr/>
          <p:nvPr/>
        </p:nvSpPr>
        <p:spPr>
          <a:xfrm>
            <a:off x="6329897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24A71C-7CDB-4FD4-A046-AFCBD2A47CBF}"/>
              </a:ext>
            </a:extLst>
          </p:cNvPr>
          <p:cNvSpPr/>
          <p:nvPr/>
        </p:nvSpPr>
        <p:spPr>
          <a:xfrm>
            <a:off x="9015642" y="21907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3C7B704-A01B-4705-9276-3AD645EFA891}"/>
              </a:ext>
            </a:extLst>
          </p:cNvPr>
          <p:cNvSpPr/>
          <p:nvPr/>
        </p:nvSpPr>
        <p:spPr>
          <a:xfrm>
            <a:off x="847725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178451F-08A8-4FDC-A023-BCB767919C4C}"/>
              </a:ext>
            </a:extLst>
          </p:cNvPr>
          <p:cNvSpPr/>
          <p:nvPr/>
        </p:nvSpPr>
        <p:spPr>
          <a:xfrm>
            <a:off x="3588811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A022240-6ED2-432C-A541-5E83B24D2B93}"/>
              </a:ext>
            </a:extLst>
          </p:cNvPr>
          <p:cNvSpPr/>
          <p:nvPr/>
        </p:nvSpPr>
        <p:spPr>
          <a:xfrm>
            <a:off x="6329897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FF85418-89FF-4A90-9837-C395D0B7CD75}"/>
              </a:ext>
            </a:extLst>
          </p:cNvPr>
          <p:cNvSpPr/>
          <p:nvPr/>
        </p:nvSpPr>
        <p:spPr>
          <a:xfrm>
            <a:off x="9015642" y="3514724"/>
            <a:ext cx="2265625" cy="312485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C5B814-0856-4A26-957F-B4C024F9F8A9}"/>
              </a:ext>
            </a:extLst>
          </p:cNvPr>
          <p:cNvSpPr txBox="1"/>
          <p:nvPr/>
        </p:nvSpPr>
        <p:spPr>
          <a:xfrm>
            <a:off x="1123582" y="5638270"/>
            <a:ext cx="1713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Rompiendo rutinas.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(Aislamiento)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5F8E0A-9408-4DBF-8A54-5EEF61AA9442}"/>
              </a:ext>
            </a:extLst>
          </p:cNvPr>
          <p:cNvSpPr txBox="1"/>
          <p:nvPr/>
        </p:nvSpPr>
        <p:spPr>
          <a:xfrm>
            <a:off x="3634917" y="5638270"/>
            <a:ext cx="2173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A través del conocimiento.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(Biblioteca)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1A10EB5-2065-4C07-A175-F36D144F0B54}"/>
              </a:ext>
            </a:extLst>
          </p:cNvPr>
          <p:cNvSpPr txBox="1"/>
          <p:nvPr/>
        </p:nvSpPr>
        <p:spPr>
          <a:xfrm>
            <a:off x="6485400" y="5851785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Entre las ollas. (Cocina)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6A503C5-49C2-48D4-B5D5-4BD5B1587DE3}"/>
              </a:ext>
            </a:extLst>
          </p:cNvPr>
          <p:cNvSpPr txBox="1"/>
          <p:nvPr/>
        </p:nvSpPr>
        <p:spPr>
          <a:xfrm>
            <a:off x="8946005" y="5715213"/>
            <a:ext cx="2404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Recogiendo herramientas. (Taller)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A1BA5B0-8A6B-4FFD-920A-B3115056ECDD}"/>
              </a:ext>
            </a:extLst>
          </p:cNvPr>
          <p:cNvSpPr txBox="1"/>
          <p:nvPr/>
        </p:nvSpPr>
        <p:spPr>
          <a:xfrm>
            <a:off x="816583" y="2522926"/>
            <a:ext cx="2444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Entre la ropa sucia.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(Lavandería)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BB6D41A-A345-42BD-BC3F-76669AC34940}"/>
              </a:ext>
            </a:extLst>
          </p:cNvPr>
          <p:cNvSpPr txBox="1"/>
          <p:nvPr/>
        </p:nvSpPr>
        <p:spPr>
          <a:xfrm>
            <a:off x="3499185" y="2565187"/>
            <a:ext cx="24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Disfrazado.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(Teatro)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C9D7C35-6BC2-4A2C-88B3-E90E37FDE7CA}"/>
              </a:ext>
            </a:extLst>
          </p:cNvPr>
          <p:cNvSpPr txBox="1"/>
          <p:nvPr/>
        </p:nvSpPr>
        <p:spPr>
          <a:xfrm>
            <a:off x="6274556" y="2565187"/>
            <a:ext cx="24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Fallecido. </a:t>
            </a:r>
          </a:p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(Enfermería)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2C84E92-7F95-4F08-932C-402E0BFDC321}"/>
              </a:ext>
            </a:extLst>
          </p:cNvPr>
          <p:cNvSpPr txBox="1"/>
          <p:nvPr/>
        </p:nvSpPr>
        <p:spPr>
          <a:xfrm>
            <a:off x="9136862" y="2533071"/>
            <a:ext cx="202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Motorizado. (Garaje)</a:t>
            </a:r>
            <a:endParaRPr lang="es-ES" sz="1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362836D-3E24-4666-AC65-2A40FD7F1F98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401" y="380489"/>
            <a:ext cx="1543050" cy="704850"/>
          </a:xfrm>
          <a:prstGeom prst="rect">
            <a:avLst/>
          </a:prstGeom>
        </p:spPr>
      </p:pic>
      <p:pic>
        <p:nvPicPr>
          <p:cNvPr id="9218" name="Picture 2" descr="Resultado de imagen de escapar">
            <a:extLst>
              <a:ext uri="{FF2B5EF4-FFF2-40B4-BE49-F238E27FC236}">
                <a16:creationId xmlns:a16="http://schemas.microsoft.com/office/drawing/2014/main" id="{490D1BE8-DCF2-427D-A581-E20B7F475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213" y="1163009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esultado de imagen de escapar">
            <a:extLst>
              <a:ext uri="{FF2B5EF4-FFF2-40B4-BE49-F238E27FC236}">
                <a16:creationId xmlns:a16="http://schemas.microsoft.com/office/drawing/2014/main" id="{A6369E9C-6D2E-4701-9D81-09583F302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936" y="1267817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Resultado de imagen de escapar">
            <a:extLst>
              <a:ext uri="{FF2B5EF4-FFF2-40B4-BE49-F238E27FC236}">
                <a16:creationId xmlns:a16="http://schemas.microsoft.com/office/drawing/2014/main" id="{A06B47E9-498A-4E4B-AF7C-37AAFB246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574" y="1267817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Resultado de imagen de escapar">
            <a:extLst>
              <a:ext uri="{FF2B5EF4-FFF2-40B4-BE49-F238E27FC236}">
                <a16:creationId xmlns:a16="http://schemas.microsoft.com/office/drawing/2014/main" id="{ECA3D0D7-928A-4B45-9E6F-E497B31AC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752" y="1247528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Resultado de imagen de escapar">
            <a:extLst>
              <a:ext uri="{FF2B5EF4-FFF2-40B4-BE49-F238E27FC236}">
                <a16:creationId xmlns:a16="http://schemas.microsoft.com/office/drawing/2014/main" id="{8EECEF0E-B0B1-49DF-9766-D2DE472D0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522" y="4308149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Resultado de imagen de escapar">
            <a:extLst>
              <a:ext uri="{FF2B5EF4-FFF2-40B4-BE49-F238E27FC236}">
                <a16:creationId xmlns:a16="http://schemas.microsoft.com/office/drawing/2014/main" id="{5D8352E5-FC2C-4072-958B-EEFD3128A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245" y="4412957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Resultado de imagen de escapar">
            <a:extLst>
              <a:ext uri="{FF2B5EF4-FFF2-40B4-BE49-F238E27FC236}">
                <a16:creationId xmlns:a16="http://schemas.microsoft.com/office/drawing/2014/main" id="{DF0E6017-F919-47DB-9726-9B51E4C19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83" y="4412957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Resultado de imagen de escapar">
            <a:extLst>
              <a:ext uri="{FF2B5EF4-FFF2-40B4-BE49-F238E27FC236}">
                <a16:creationId xmlns:a16="http://schemas.microsoft.com/office/drawing/2014/main" id="{412C37C7-9C3D-4B7F-AE9A-60EB8F309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061" y="4392668"/>
            <a:ext cx="1297370" cy="12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B2706196-941B-4F4E-9FE7-B4E627AAAD87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5450" y="371824"/>
            <a:ext cx="1543050" cy="70485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BA7DEA5-2659-49A4-997F-B0FA8AEDA7E6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4734" y="388801"/>
            <a:ext cx="1543050" cy="7048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4E7FFFB-CF9F-49F4-BEF9-9FBE5C6F9317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5634" y="424642"/>
            <a:ext cx="1543050" cy="70485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974D61ED-A453-46F2-B86B-884442F76FF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5794" y="3640510"/>
            <a:ext cx="1543050" cy="70485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8E21C247-402F-4FFF-A0A5-E4EB6FC97FE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6843" y="3631845"/>
            <a:ext cx="1543050" cy="70485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32AC9F2D-6FC3-4EE6-B00D-F668CD6763F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6127" y="3648822"/>
            <a:ext cx="1543050" cy="70485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FB9DDC65-6EC2-400D-A8BC-595565726877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7027" y="3684663"/>
            <a:ext cx="154305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47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7950</TotalTime>
  <Words>635</Words>
  <Application>Microsoft Office PowerPoint</Application>
  <PresentationFormat>Panorámica</PresentationFormat>
  <Paragraphs>214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Aharoni</vt:lpstr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47</cp:revision>
  <cp:lastPrinted>2020-03-15T18:41:35Z</cp:lastPrinted>
  <dcterms:created xsi:type="dcterms:W3CDTF">2020-03-11T10:57:45Z</dcterms:created>
  <dcterms:modified xsi:type="dcterms:W3CDTF">2020-03-17T12:27:28Z</dcterms:modified>
</cp:coreProperties>
</file>