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14" r:id="rId3"/>
    <p:sldId id="305" r:id="rId4"/>
    <p:sldId id="306" r:id="rId5"/>
    <p:sldId id="316" r:id="rId6"/>
    <p:sldId id="307" r:id="rId7"/>
    <p:sldId id="317" r:id="rId8"/>
    <p:sldId id="308" r:id="rId9"/>
    <p:sldId id="302" r:id="rId10"/>
    <p:sldId id="313" r:id="rId11"/>
    <p:sldId id="309" r:id="rId12"/>
    <p:sldId id="310" r:id="rId13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52778-243E-4E36-B100-4F5A9BB0C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1EB9E7-D5BB-4BA2-A22E-577F339F1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37B98A-28BA-489C-BFC8-7F697D95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35AC5-F79D-45CB-BE48-A6323808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02664C-9876-42A8-B7A5-7CD1A53C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2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E328FC-79C8-41A2-A16F-09D52E65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447FFE-5171-49F3-92CB-F7817A87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8CD079-A43D-4514-B30F-827F30E9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2DF188-380C-43E3-8A4B-BB3D2E88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D24450-5FF7-42B1-B2AE-8D7CD966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36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16DE1-7127-4072-BB5F-3A324D0F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07F9FF-98C8-4C8A-83CF-114D44F4D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B9125-9195-4152-BF63-D5A85AF7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4A5D3F-3401-4ACA-B1B5-A80BDC09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AA908-2BD0-4AEB-B417-EDBE511C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86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A79CD-4210-4EF0-AC3A-D5D2A4E9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64DADA-8318-47FE-B7CF-38F406AC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56C155-7A0D-4CBB-80AE-A3ADA4DC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4FBB68-15D5-4527-9B8C-E253CF5C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713864-45E4-488F-8ACA-0C57C292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78714D-9090-492C-9331-53CFE50B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7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909C0-46AB-494C-94C8-86C69CDB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2D5883-5C3D-4DED-A71F-36275D83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8AE23-E486-44B6-AF76-056F11401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5EC947-8704-48B7-9003-25323257B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68F3D5-3761-4347-86CC-8D53FD9BF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EFBD26-1604-40AA-AC16-D08531E0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94AEC7-8359-441E-9FB8-583A1D27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559A380-D7BE-4D8D-805D-46A59C30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3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83B65-915A-4D06-A502-AA0DD7B8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E6BD078-30F4-4B83-A23A-F80FA4AAC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B0FD27-F785-4247-B44A-8DD5AE0B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D2C642-C690-40B6-8308-26C2CCE9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66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DA46DC-93C3-4CC3-B107-6948E60B8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6085F4-6A97-4197-9C2E-66509DBD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7E0441-0027-41DA-951C-0DBB3334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76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253EB-974A-4847-A1AF-3FA256F3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EBF71B-70EF-406A-B582-05F0F307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2AB7B4-1C29-4BFF-AD6F-53F73E5B8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1F5329-E6E0-4FA2-B85F-F699339C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624BD9-F919-4B97-B50A-5616761A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DBF2E2-4106-4B39-81D9-66ECFA95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2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ADB3A-2568-4CCE-A05B-9FFE8653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99AED-FFEC-4573-9274-9D480CB1F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687D07-781A-496B-9E55-2FABB22D6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ECE8DA-F2F6-47BA-827D-23DE232E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492DB4-16FF-4AFA-9A97-FA379BB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AFF362-884F-4FE9-93BF-D8A73413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64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5D39E-DED9-41C3-9D74-330ECF0A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06F125-913C-4AE0-ADA8-F8E0889B5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54097D-B065-4A14-B56E-E6A8D300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E479A9-5F72-4927-BC8D-786DDCB0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416FB2-BE06-4BAF-BDFD-3A3EAAB9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42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02039E-516B-425D-BC39-31D2497E0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0F49D5-37C2-4B55-A36C-DA5797584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AC879-7C87-4E5C-A9E6-E4DB9D4A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1FFC3D-AFAC-40BD-92F0-64A5F9F4B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7A53D2-3330-4B8C-B496-DFAB41D5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8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F41E5E-127C-43FB-B09A-AF0CD1E8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E10274-5353-40F4-8AE9-2F800BF0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51A3A6-67FB-46B7-8A78-22A799A06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C9A33-8AF6-4506-8933-A102DDAE0AE2}" type="datetimeFigureOut">
              <a:rPr lang="es-ES" smtClean="0"/>
              <a:t>17/02/2020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986ADE-DDEE-4DD3-95A6-772288C86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9C2A14-0C39-4B58-916A-5863E04E2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89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77AE41-9301-4AB8-A345-6AE50DC7B2B7}"/>
              </a:ext>
            </a:extLst>
          </p:cNvPr>
          <p:cNvSpPr txBox="1"/>
          <p:nvPr/>
        </p:nvSpPr>
        <p:spPr>
          <a:xfrm>
            <a:off x="708252" y="3574183"/>
            <a:ext cx="234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¡El líder se hace valer!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606282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C0CE5E8-85F4-4A50-9C48-AED00F1EB407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78F5C48-2A4F-40F3-AD74-AB8B703B04AD}"/>
              </a:ext>
            </a:extLst>
          </p:cNvPr>
          <p:cNvSpPr txBox="1"/>
          <p:nvPr/>
        </p:nvSpPr>
        <p:spPr>
          <a:xfrm>
            <a:off x="3447350" y="3626467"/>
            <a:ext cx="231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¡El líder se desorienta!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B0720E4-212E-4ED2-AC2A-D478A0C1E7E0}"/>
              </a:ext>
            </a:extLst>
          </p:cNvPr>
          <p:cNvSpPr txBox="1"/>
          <p:nvPr/>
        </p:nvSpPr>
        <p:spPr>
          <a:xfrm>
            <a:off x="6315273" y="3629748"/>
            <a:ext cx="2228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¡Hay un nuevo líder!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7532C05-20F2-4C66-91CD-8CE2BE916169}"/>
              </a:ext>
            </a:extLst>
          </p:cNvPr>
          <p:cNvSpPr txBox="1"/>
          <p:nvPr/>
        </p:nvSpPr>
        <p:spPr>
          <a:xfrm>
            <a:off x="8946151" y="3662493"/>
            <a:ext cx="247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¡La jauría se acobarda!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818426" y="1302713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1006161" y="1275881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6896822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6501512" y="1306346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5E17834-3836-483E-9086-9537B521D226}"/>
              </a:ext>
            </a:extLst>
          </p:cNvPr>
          <p:cNvSpPr/>
          <p:nvPr/>
        </p:nvSpPr>
        <p:spPr>
          <a:xfrm rot="5400000">
            <a:off x="9610849" y="374332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28DAFD-CA99-4842-BF12-CDDDD8C5CA81}"/>
              </a:ext>
            </a:extLst>
          </p:cNvPr>
          <p:cNvSpPr txBox="1"/>
          <p:nvPr/>
        </p:nvSpPr>
        <p:spPr>
          <a:xfrm>
            <a:off x="9173712" y="1302713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0A1F043-71A4-4A05-90A0-91EB25BF1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E27D614-B536-47B9-B6AD-CCCCDF130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80" y="2025717"/>
            <a:ext cx="1774601" cy="159159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23827A-9B23-4A4C-8657-C950F3679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992" y="2359063"/>
            <a:ext cx="1592671" cy="113975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3E5F35-A755-4275-9999-7C533D1B3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710" y="2069290"/>
            <a:ext cx="1124955" cy="15483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EF67F92-FD51-4F44-BDC8-E3120D602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4383" y="2191230"/>
            <a:ext cx="1507201" cy="142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21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5727484E-B400-443C-8D15-47E896B22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947" y="2685106"/>
            <a:ext cx="1526444" cy="897908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77AE41-9301-4AB8-A345-6AE50DC7B2B7}"/>
              </a:ext>
            </a:extLst>
          </p:cNvPr>
          <p:cNvSpPr txBox="1"/>
          <p:nvPr/>
        </p:nvSpPr>
        <p:spPr>
          <a:xfrm>
            <a:off x="708252" y="3574183"/>
            <a:ext cx="2344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Una raza orgullosa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78F5C48-2A4F-40F3-AD74-AB8B703B04AD}"/>
              </a:ext>
            </a:extLst>
          </p:cNvPr>
          <p:cNvSpPr txBox="1"/>
          <p:nvPr/>
        </p:nvSpPr>
        <p:spPr>
          <a:xfrm>
            <a:off x="3447350" y="3626467"/>
            <a:ext cx="231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¡Luchan entre ellos!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818426" y="1302713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1006161" y="1275881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A8E0F8D6-D53F-4880-961B-58FBC1C63013}"/>
              </a:ext>
            </a:extLst>
          </p:cNvPr>
          <p:cNvSpPr/>
          <p:nvPr/>
        </p:nvSpPr>
        <p:spPr>
          <a:xfrm>
            <a:off x="6067057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5C724F74-7C7B-4458-A646-AD0F3A79D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969" y="4088131"/>
            <a:ext cx="509323" cy="170658"/>
          </a:xfrm>
          <a:prstGeom prst="rect">
            <a:avLst/>
          </a:prstGeom>
        </p:spPr>
      </p:pic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6A7C11BE-A5AE-4111-BD90-2E0EF202E8D1}"/>
              </a:ext>
            </a:extLst>
          </p:cNvPr>
          <p:cNvSpPr/>
          <p:nvPr/>
        </p:nvSpPr>
        <p:spPr>
          <a:xfrm>
            <a:off x="880814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851EABA1-3D1F-4D43-9AF0-93679E4BF973}"/>
              </a:ext>
            </a:extLst>
          </p:cNvPr>
          <p:cNvSpPr/>
          <p:nvPr/>
        </p:nvSpPr>
        <p:spPr>
          <a:xfrm rot="5400000">
            <a:off x="9674239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F9B6D3E-E730-4407-9DDB-D67914115C98}"/>
              </a:ext>
            </a:extLst>
          </p:cNvPr>
          <p:cNvSpPr txBox="1"/>
          <p:nvPr/>
        </p:nvSpPr>
        <p:spPr>
          <a:xfrm>
            <a:off x="6538202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D723ED6-23F8-456B-86B4-092AD237E924}"/>
              </a:ext>
            </a:extLst>
          </p:cNvPr>
          <p:cNvSpPr txBox="1"/>
          <p:nvPr/>
        </p:nvSpPr>
        <p:spPr>
          <a:xfrm>
            <a:off x="9304830" y="1302713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TIEMPO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F6EA3611-CAD7-435D-89BC-FB560142F3F8}"/>
              </a:ext>
            </a:extLst>
          </p:cNvPr>
          <p:cNvSpPr/>
          <p:nvPr/>
        </p:nvSpPr>
        <p:spPr>
          <a:xfrm rot="5400000">
            <a:off x="6933512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960BAD8-D52C-43E5-8BF3-847AF1E6AA14}"/>
              </a:ext>
            </a:extLst>
          </p:cNvPr>
          <p:cNvSpPr txBox="1"/>
          <p:nvPr/>
        </p:nvSpPr>
        <p:spPr>
          <a:xfrm>
            <a:off x="6582026" y="128473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TIEMPO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E6100D96-CBF0-4A5D-835B-E1D8F6C1E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931" y="4077621"/>
            <a:ext cx="509323" cy="170658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6F0454F8-E60C-4876-89A1-F0A41BDE2F5B}"/>
              </a:ext>
            </a:extLst>
          </p:cNvPr>
          <p:cNvSpPr txBox="1"/>
          <p:nvPr/>
        </p:nvSpPr>
        <p:spPr>
          <a:xfrm>
            <a:off x="6235117" y="3517927"/>
            <a:ext cx="2468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Chiller" panose="04020404031007020602" pitchFamily="82" charset="0"/>
              </a:rPr>
              <a:t>Amaina el viento.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DE4FB65-1D3A-417A-A82E-2EF1AF8D5377}"/>
              </a:ext>
            </a:extLst>
          </p:cNvPr>
          <p:cNvSpPr txBox="1"/>
          <p:nvPr/>
        </p:nvSpPr>
        <p:spPr>
          <a:xfrm>
            <a:off x="9323031" y="3557637"/>
            <a:ext cx="1804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Chiller" panose="04020404031007020602" pitchFamily="82" charset="0"/>
              </a:rPr>
              <a:t>Frio glacial.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087FB0E-AB66-4185-8E69-EA6AA67A1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23" y="2153331"/>
            <a:ext cx="967121" cy="13893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4BCE922-EC6E-48EE-9524-A70152EF9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161" y="2080846"/>
            <a:ext cx="1616171" cy="14899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40933F8-CB14-46D1-8F6E-DE7A92B988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8" y="2118161"/>
            <a:ext cx="1733906" cy="1439476"/>
          </a:xfrm>
          <a:prstGeom prst="rect">
            <a:avLst/>
          </a:prstGeom>
        </p:spPr>
      </p:pic>
      <p:pic>
        <p:nvPicPr>
          <p:cNvPr id="20" name="Imagen 19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F032C4B-2CF4-4BD2-B0B3-CEC4CDB91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994" y="2112249"/>
            <a:ext cx="1330993" cy="139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5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606282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C0CE5E8-85F4-4A50-9C48-AED00F1EB407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818426" y="1302713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TIEMPO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1095622" y="128473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TIEMPO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6896822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6501512" y="1306346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TIEMPO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5E17834-3836-483E-9086-9537B521D226}"/>
              </a:ext>
            </a:extLst>
          </p:cNvPr>
          <p:cNvSpPr/>
          <p:nvPr/>
        </p:nvSpPr>
        <p:spPr>
          <a:xfrm rot="5400000">
            <a:off x="9610849" y="374332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28DAFD-CA99-4842-BF12-CDDDD8C5CA81}"/>
              </a:ext>
            </a:extLst>
          </p:cNvPr>
          <p:cNvSpPr txBox="1"/>
          <p:nvPr/>
        </p:nvSpPr>
        <p:spPr>
          <a:xfrm>
            <a:off x="9173712" y="1302713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TIEMPO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0A1F043-71A4-4A05-90A0-91EB25BF1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E8E4D9B3-3514-4205-AF53-F1B83A0D1193}"/>
              </a:ext>
            </a:extLst>
          </p:cNvPr>
          <p:cNvSpPr txBox="1"/>
          <p:nvPr/>
        </p:nvSpPr>
        <p:spPr>
          <a:xfrm>
            <a:off x="3965657" y="3573739"/>
            <a:ext cx="1542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¡Tormenta!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4B896D-48E1-4172-935C-D2E4F07B6F48}"/>
              </a:ext>
            </a:extLst>
          </p:cNvPr>
          <p:cNvSpPr txBox="1"/>
          <p:nvPr/>
        </p:nvSpPr>
        <p:spPr>
          <a:xfrm>
            <a:off x="761112" y="3601213"/>
            <a:ext cx="231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Un remanso de paz.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0E72794-4ECD-4593-9EC7-A476CB3FC4B6}"/>
              </a:ext>
            </a:extLst>
          </p:cNvPr>
          <p:cNvSpPr txBox="1"/>
          <p:nvPr/>
        </p:nvSpPr>
        <p:spPr>
          <a:xfrm>
            <a:off x="9038150" y="3536283"/>
            <a:ext cx="215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¡Hielo quebradizo!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6DA152B-7FEF-4900-BE59-24AA28EF66DE}"/>
              </a:ext>
            </a:extLst>
          </p:cNvPr>
          <p:cNvSpPr txBox="1"/>
          <p:nvPr/>
        </p:nvSpPr>
        <p:spPr>
          <a:xfrm>
            <a:off x="6096000" y="3540058"/>
            <a:ext cx="2758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Un nuevo amanecer…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415D2FCB-E2FD-42A6-8113-B6FA7C4D0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57" y="2075836"/>
            <a:ext cx="1627322" cy="16260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0806D0-C4DD-43F6-B8D9-1C144BC50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245" y="2428130"/>
            <a:ext cx="2223855" cy="111192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760388B-71C7-49CD-B10A-7A0BCEB5F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20" y="2158261"/>
            <a:ext cx="1972292" cy="1415478"/>
          </a:xfrm>
          <a:prstGeom prst="rect">
            <a:avLst/>
          </a:prstGeom>
        </p:spPr>
      </p:pic>
      <p:pic>
        <p:nvPicPr>
          <p:cNvPr id="10" name="Imagen 9" descr="Imagen que contiene silueta&#10;&#10;Descripción generada automáticamente">
            <a:extLst>
              <a:ext uri="{FF2B5EF4-FFF2-40B4-BE49-F238E27FC236}">
                <a16:creationId xmlns:a16="http://schemas.microsoft.com/office/drawing/2014/main" id="{21930C1A-2946-4A1A-8317-28BD0F8E54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26" y="2057033"/>
            <a:ext cx="1542283" cy="162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7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silueta&#10;&#10;Descripción generada automáticamente">
            <a:extLst>
              <a:ext uri="{FF2B5EF4-FFF2-40B4-BE49-F238E27FC236}">
                <a16:creationId xmlns:a16="http://schemas.microsoft.com/office/drawing/2014/main" id="{4B0171E5-FEFF-4E91-9174-8BA70C446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694" y="2412354"/>
            <a:ext cx="1334472" cy="1390980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606282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C0CE5E8-85F4-4A50-9C48-AED00F1EB407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632404" y="1314428"/>
            <a:ext cx="197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COMPAÑEROS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910733" y="1284730"/>
            <a:ext cx="207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COMPAÑEROS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694814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6327847" y="1302713"/>
            <a:ext cx="2002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COMPAÑEROS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5E17834-3836-483E-9086-9537B521D226}"/>
              </a:ext>
            </a:extLst>
          </p:cNvPr>
          <p:cNvSpPr/>
          <p:nvPr/>
        </p:nvSpPr>
        <p:spPr>
          <a:xfrm rot="5400000">
            <a:off x="9620188" y="374331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28DAFD-CA99-4842-BF12-CDDDD8C5CA81}"/>
              </a:ext>
            </a:extLst>
          </p:cNvPr>
          <p:cNvSpPr txBox="1"/>
          <p:nvPr/>
        </p:nvSpPr>
        <p:spPr>
          <a:xfrm>
            <a:off x="9038150" y="1302713"/>
            <a:ext cx="1873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COMPAÑEROS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0A1F043-71A4-4A05-90A0-91EB25BF1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444FAF0F-9333-44F7-9A43-106B36DF96E1}"/>
              </a:ext>
            </a:extLst>
          </p:cNvPr>
          <p:cNvSpPr txBox="1"/>
          <p:nvPr/>
        </p:nvSpPr>
        <p:spPr>
          <a:xfrm>
            <a:off x="725555" y="3605308"/>
            <a:ext cx="264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Valor ante la adversidad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50673F77-B0AB-4E7C-9F0A-DEB84FD96731}"/>
              </a:ext>
            </a:extLst>
          </p:cNvPr>
          <p:cNvSpPr txBox="1"/>
          <p:nvPr/>
        </p:nvSpPr>
        <p:spPr>
          <a:xfrm>
            <a:off x="3387736" y="3574191"/>
            <a:ext cx="264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¡La fatiga hace estragos!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B1A041F8-961B-4298-9F7D-D38F092A41C2}"/>
              </a:ext>
            </a:extLst>
          </p:cNvPr>
          <p:cNvSpPr txBox="1"/>
          <p:nvPr/>
        </p:nvSpPr>
        <p:spPr>
          <a:xfrm>
            <a:off x="6332317" y="3554401"/>
            <a:ext cx="199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Todos somos uno.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64410203-F2AB-4583-B3F4-BD3D40E84F58}"/>
              </a:ext>
            </a:extLst>
          </p:cNvPr>
          <p:cNvSpPr txBox="1"/>
          <p:nvPr/>
        </p:nvSpPr>
        <p:spPr>
          <a:xfrm>
            <a:off x="9135914" y="3598610"/>
            <a:ext cx="1677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¡Congelados!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72805F-B10B-42F8-958C-52771762A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09" y="2259476"/>
            <a:ext cx="888098" cy="12080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A356D6C-E288-492A-87AA-A198C0943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3633">
            <a:off x="9176047" y="2223203"/>
            <a:ext cx="1677742" cy="12805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92CF44C-B368-4A2C-954E-C7ACFCFCD6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67" y="2143008"/>
            <a:ext cx="932021" cy="1506297"/>
          </a:xfrm>
          <a:prstGeom prst="rect">
            <a:avLst/>
          </a:prstGeom>
        </p:spPr>
      </p:pic>
      <p:pic>
        <p:nvPicPr>
          <p:cNvPr id="13" name="Imagen 12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B7991EF-41B6-41F0-8F68-E4D78C7670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88" y="2149948"/>
            <a:ext cx="829500" cy="142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41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 descr="Imagen que contiene animal, pájaro, negro, vuelo&#10;&#10;Descripción generada automáticamente">
            <a:extLst>
              <a:ext uri="{FF2B5EF4-FFF2-40B4-BE49-F238E27FC236}">
                <a16:creationId xmlns:a16="http://schemas.microsoft.com/office/drawing/2014/main" id="{89D55770-B353-4380-8764-0E5A8F675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667" y="1844569"/>
            <a:ext cx="1929574" cy="1786364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01631" y="28994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43" y="3338243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242717" y="289940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08813" y="-345858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972776" y="556462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553382" y="564540"/>
            <a:ext cx="197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COMPAÑEROS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368086" y="-357573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831711" y="534842"/>
            <a:ext cx="207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COMPAÑEROS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05" y="3327733"/>
            <a:ext cx="509323" cy="170658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444FAF0F-9333-44F7-9A43-106B36DF96E1}"/>
              </a:ext>
            </a:extLst>
          </p:cNvPr>
          <p:cNvSpPr txBox="1"/>
          <p:nvPr/>
        </p:nvSpPr>
        <p:spPr>
          <a:xfrm>
            <a:off x="811597" y="2786487"/>
            <a:ext cx="2344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Surge un héroe…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50673F77-B0AB-4E7C-9F0A-DEB84FD96731}"/>
              </a:ext>
            </a:extLst>
          </p:cNvPr>
          <p:cNvSpPr txBox="1"/>
          <p:nvPr/>
        </p:nvSpPr>
        <p:spPr>
          <a:xfrm>
            <a:off x="3253182" y="2801630"/>
            <a:ext cx="264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Conflictos en el grupo</a:t>
            </a:r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432661FC-BC58-4A63-95BA-EDEACE0C218E}"/>
              </a:ext>
            </a:extLst>
          </p:cNvPr>
          <p:cNvSpPr/>
          <p:nvPr/>
        </p:nvSpPr>
        <p:spPr>
          <a:xfrm>
            <a:off x="6086506" y="298135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5A9C3569-A000-4C4B-A3AA-A91938E7E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18" y="3346438"/>
            <a:ext cx="509323" cy="170658"/>
          </a:xfrm>
          <a:prstGeom prst="rect">
            <a:avLst/>
          </a:prstGeom>
        </p:spPr>
      </p:pic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048495E6-F55A-4255-97A1-E86BE4EB504D}"/>
              </a:ext>
            </a:extLst>
          </p:cNvPr>
          <p:cNvSpPr/>
          <p:nvPr/>
        </p:nvSpPr>
        <p:spPr>
          <a:xfrm>
            <a:off x="8827592" y="298135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Rectángulo: esquinas redondeadas 64">
            <a:extLst>
              <a:ext uri="{FF2B5EF4-FFF2-40B4-BE49-F238E27FC236}">
                <a16:creationId xmlns:a16="http://schemas.microsoft.com/office/drawing/2014/main" id="{3FF93556-B11D-4C9B-ADE4-97FABB2D8006}"/>
              </a:ext>
            </a:extLst>
          </p:cNvPr>
          <p:cNvSpPr/>
          <p:nvPr/>
        </p:nvSpPr>
        <p:spPr>
          <a:xfrm rot="5400000">
            <a:off x="9693688" y="-337663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1CD06A83-2250-4A97-B568-C40601FC6FE8}"/>
              </a:ext>
            </a:extLst>
          </p:cNvPr>
          <p:cNvSpPr txBox="1"/>
          <p:nvPr/>
        </p:nvSpPr>
        <p:spPr>
          <a:xfrm>
            <a:off x="6557651" y="564657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D6D31450-48E7-41C8-B5B0-F9D176C32D80}"/>
              </a:ext>
            </a:extLst>
          </p:cNvPr>
          <p:cNvSpPr txBox="1"/>
          <p:nvPr/>
        </p:nvSpPr>
        <p:spPr>
          <a:xfrm>
            <a:off x="9346271" y="531299"/>
            <a:ext cx="144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MUERTE</a:t>
            </a: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632B484D-C445-4103-AC73-09598830F426}"/>
              </a:ext>
            </a:extLst>
          </p:cNvPr>
          <p:cNvSpPr/>
          <p:nvPr/>
        </p:nvSpPr>
        <p:spPr>
          <a:xfrm rot="5400000">
            <a:off x="6952961" y="-349378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56F9E331-39AF-480C-B8FD-89A9E8EBEE82}"/>
              </a:ext>
            </a:extLst>
          </p:cNvPr>
          <p:cNvSpPr txBox="1"/>
          <p:nvPr/>
        </p:nvSpPr>
        <p:spPr>
          <a:xfrm>
            <a:off x="6557651" y="537466"/>
            <a:ext cx="1737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RESCATE</a:t>
            </a: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555087F2-1814-44EC-8FF9-3834809C5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380" y="3335928"/>
            <a:ext cx="509323" cy="1706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3E70A8F-18D3-4720-BDE9-DA448AAE8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72" y="1649913"/>
            <a:ext cx="2277548" cy="1138774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AD308F56-527D-45C3-8323-382F81EE9565}"/>
              </a:ext>
            </a:extLst>
          </p:cNvPr>
          <p:cNvSpPr txBox="1"/>
          <p:nvPr/>
        </p:nvSpPr>
        <p:spPr>
          <a:xfrm>
            <a:off x="8847706" y="1240931"/>
            <a:ext cx="2532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entury" panose="02040604050505020304" pitchFamily="18" charset="0"/>
              </a:rPr>
              <a:t>I</a:t>
            </a:r>
          </a:p>
          <a:p>
            <a:pPr algn="ctr"/>
            <a:r>
              <a:rPr lang="es-ES" sz="1600" b="1" dirty="0">
                <a:latin typeface="Century" panose="02040604050505020304" pitchFamily="18" charset="0"/>
              </a:rPr>
              <a:t>AM</a:t>
            </a:r>
          </a:p>
          <a:p>
            <a:pPr algn="ctr"/>
            <a:r>
              <a:rPr lang="es-ES" sz="2800" b="1" dirty="0">
                <a:latin typeface="Century" panose="02040604050505020304" pitchFamily="18" charset="0"/>
              </a:rPr>
              <a:t>LEGEND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566D860-E54C-4789-BC9D-FE03F0DF23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77" y="1536076"/>
            <a:ext cx="1676054" cy="1136574"/>
          </a:xfrm>
          <a:prstGeom prst="rect">
            <a:avLst/>
          </a:prstGeom>
        </p:spPr>
      </p:pic>
      <p:pic>
        <p:nvPicPr>
          <p:cNvPr id="13" name="Imagen 12" descr="Imagen que contiene libro&#10;&#10;Descripción generada automáticamente">
            <a:extLst>
              <a:ext uri="{FF2B5EF4-FFF2-40B4-BE49-F238E27FC236}">
                <a16:creationId xmlns:a16="http://schemas.microsoft.com/office/drawing/2014/main" id="{B0DEF78A-853B-4558-8F0E-CC546B4A8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77" y="1411621"/>
            <a:ext cx="1103376" cy="135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3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n 58">
            <a:extLst>
              <a:ext uri="{FF2B5EF4-FFF2-40B4-BE49-F238E27FC236}">
                <a16:creationId xmlns:a16="http://schemas.microsoft.com/office/drawing/2014/main" id="{F6C81BCE-F25B-406D-A2AE-2D4E5B825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200" y="2082199"/>
            <a:ext cx="1073059" cy="1632916"/>
          </a:xfrm>
          <a:prstGeom prst="rect">
            <a:avLst/>
          </a:prstGeom>
        </p:spPr>
      </p:pic>
      <p:pic>
        <p:nvPicPr>
          <p:cNvPr id="33" name="Picture 2" descr="Resultado de imagen de foca">
            <a:extLst>
              <a:ext uri="{FF2B5EF4-FFF2-40B4-BE49-F238E27FC236}">
                <a16:creationId xmlns:a16="http://schemas.microsoft.com/office/drawing/2014/main" id="{A2CF1F8F-8295-4278-BE57-53F87B7CF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56" y="2016991"/>
            <a:ext cx="3000192" cy="157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606282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C0CE5E8-85F4-4A50-9C48-AED00F1EB407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632404" y="1314428"/>
            <a:ext cx="197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SUMINISTROS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910733" y="1284730"/>
            <a:ext cx="207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SUMINISTROS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694814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6550528" y="1342117"/>
            <a:ext cx="2002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SUMINISTROS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5E17834-3836-483E-9086-9537B521D226}"/>
              </a:ext>
            </a:extLst>
          </p:cNvPr>
          <p:cNvSpPr/>
          <p:nvPr/>
        </p:nvSpPr>
        <p:spPr>
          <a:xfrm rot="5400000">
            <a:off x="9620188" y="374331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28DAFD-CA99-4842-BF12-CDDDD8C5CA81}"/>
              </a:ext>
            </a:extLst>
          </p:cNvPr>
          <p:cNvSpPr txBox="1"/>
          <p:nvPr/>
        </p:nvSpPr>
        <p:spPr>
          <a:xfrm>
            <a:off x="9038150" y="1302713"/>
            <a:ext cx="1873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SUMINISTROS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0A1F043-71A4-4A05-90A0-91EB25BF1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205A4441-0068-454C-9388-7DF76C1E8010}"/>
              </a:ext>
            </a:extLst>
          </p:cNvPr>
          <p:cNvSpPr txBox="1"/>
          <p:nvPr/>
        </p:nvSpPr>
        <p:spPr>
          <a:xfrm>
            <a:off x="3629137" y="3552280"/>
            <a:ext cx="1993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Fardos perdidos.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CB14000-403F-445C-9818-1DD46CFCCB58}"/>
              </a:ext>
            </a:extLst>
          </p:cNvPr>
          <p:cNvSpPr txBox="1"/>
          <p:nvPr/>
        </p:nvSpPr>
        <p:spPr>
          <a:xfrm>
            <a:off x="1008485" y="3539943"/>
            <a:ext cx="185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Algo de caza…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218C497-16D7-456A-8805-1718D2A13684}"/>
              </a:ext>
            </a:extLst>
          </p:cNvPr>
          <p:cNvSpPr txBox="1"/>
          <p:nvPr/>
        </p:nvSpPr>
        <p:spPr>
          <a:xfrm>
            <a:off x="6199808" y="3626465"/>
            <a:ext cx="2228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Una reserva inesperada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5E6D04B7-E153-4D28-A2FC-2567C7D66277}"/>
              </a:ext>
            </a:extLst>
          </p:cNvPr>
          <p:cNvSpPr txBox="1"/>
          <p:nvPr/>
        </p:nvSpPr>
        <p:spPr>
          <a:xfrm>
            <a:off x="8794393" y="3630930"/>
            <a:ext cx="274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La jauría necesita más…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5927AF-ABCD-42EF-BB7D-8A6CFF13D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96" y="2286306"/>
            <a:ext cx="2004626" cy="1224701"/>
          </a:xfrm>
          <a:prstGeom prst="rect">
            <a:avLst/>
          </a:prstGeom>
        </p:spPr>
      </p:pic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3A7F275-EB54-4F4E-9DFE-7F6C6695D5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95256" flipH="1">
            <a:off x="9958009" y="2200983"/>
            <a:ext cx="510746" cy="1021492"/>
          </a:xfrm>
          <a:prstGeom prst="rect">
            <a:avLst/>
          </a:prstGeom>
        </p:spPr>
      </p:pic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4101DB5-5B7E-4DFB-B701-66A7AA0F7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1940">
            <a:off x="9279836" y="2151442"/>
            <a:ext cx="680373" cy="136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0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4028A22-40E5-474C-9B9F-0491026E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300980">
            <a:off x="3874790" y="2720757"/>
            <a:ext cx="640695" cy="328161"/>
          </a:xfrm>
          <a:prstGeom prst="rect">
            <a:avLst/>
          </a:prstGeom>
        </p:spPr>
      </p:pic>
      <p:pic>
        <p:nvPicPr>
          <p:cNvPr id="9" name="Imagen 8" descr="Imagen que contiene animal, pájaro, negro, vuelo&#10;&#10;Descripción generada automáticamente">
            <a:extLst>
              <a:ext uri="{FF2B5EF4-FFF2-40B4-BE49-F238E27FC236}">
                <a16:creationId xmlns:a16="http://schemas.microsoft.com/office/drawing/2014/main" id="{EB3A1421-AE1F-4C03-B699-40C52B82A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52" y="2618814"/>
            <a:ext cx="1929574" cy="1786364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632404" y="1314428"/>
            <a:ext cx="197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SUMINISTROS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910733" y="1284730"/>
            <a:ext cx="207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SUMINISTROS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205A4441-0068-454C-9388-7DF76C1E8010}"/>
              </a:ext>
            </a:extLst>
          </p:cNvPr>
          <p:cNvSpPr txBox="1"/>
          <p:nvPr/>
        </p:nvSpPr>
        <p:spPr>
          <a:xfrm>
            <a:off x="3433095" y="3598849"/>
            <a:ext cx="27662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>
                <a:latin typeface="Chiller" panose="04020404031007020602" pitchFamily="82" charset="0"/>
              </a:rPr>
              <a:t>Comida en mal estado.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CB14000-403F-445C-9818-1DD46CFCCB58}"/>
              </a:ext>
            </a:extLst>
          </p:cNvPr>
          <p:cNvSpPr txBox="1"/>
          <p:nvPr/>
        </p:nvSpPr>
        <p:spPr>
          <a:xfrm>
            <a:off x="796203" y="3569042"/>
            <a:ext cx="2421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Gracioso tentempié.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F1720902-7B4F-41F9-AAB8-8A08C0A34EE4}"/>
              </a:ext>
            </a:extLst>
          </p:cNvPr>
          <p:cNvSpPr/>
          <p:nvPr/>
        </p:nvSpPr>
        <p:spPr>
          <a:xfrm>
            <a:off x="611221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826886BF-FEA2-4484-810A-3C610CA689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127" y="4088131"/>
            <a:ext cx="509323" cy="170658"/>
          </a:xfrm>
          <a:prstGeom prst="rect">
            <a:avLst/>
          </a:prstGeom>
        </p:spPr>
      </p:pic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B0642F2B-F8F1-4750-8E03-1FE442F7E012}"/>
              </a:ext>
            </a:extLst>
          </p:cNvPr>
          <p:cNvSpPr/>
          <p:nvPr/>
        </p:nvSpPr>
        <p:spPr>
          <a:xfrm>
            <a:off x="8853301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479B45CC-B302-455C-A044-0665A2868A05}"/>
              </a:ext>
            </a:extLst>
          </p:cNvPr>
          <p:cNvSpPr/>
          <p:nvPr/>
        </p:nvSpPr>
        <p:spPr>
          <a:xfrm rot="5400000">
            <a:off x="9719397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B6461DB-420E-45A8-9636-D31164B6E76D}"/>
              </a:ext>
            </a:extLst>
          </p:cNvPr>
          <p:cNvSpPr txBox="1"/>
          <p:nvPr/>
        </p:nvSpPr>
        <p:spPr>
          <a:xfrm>
            <a:off x="6583360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8FE26CE-CFF8-4CBD-85DA-063687FEDE49}"/>
              </a:ext>
            </a:extLst>
          </p:cNvPr>
          <p:cNvSpPr txBox="1"/>
          <p:nvPr/>
        </p:nvSpPr>
        <p:spPr>
          <a:xfrm>
            <a:off x="9371980" y="1272992"/>
            <a:ext cx="144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MUERTE</a:t>
            </a:r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BFC3BBFA-1A1D-4BCE-A95D-2451FBA5B1D6}"/>
              </a:ext>
            </a:extLst>
          </p:cNvPr>
          <p:cNvSpPr/>
          <p:nvPr/>
        </p:nvSpPr>
        <p:spPr>
          <a:xfrm rot="5400000">
            <a:off x="6978670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2E84A53C-7102-4D01-9B00-44D5626E7185}"/>
              </a:ext>
            </a:extLst>
          </p:cNvPr>
          <p:cNvSpPr txBox="1"/>
          <p:nvPr/>
        </p:nvSpPr>
        <p:spPr>
          <a:xfrm>
            <a:off x="6583360" y="1279159"/>
            <a:ext cx="1737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RESCATE</a:t>
            </a:r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A3234459-89D2-4D24-8ECB-E149BE0FE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377" y="4077621"/>
            <a:ext cx="509323" cy="17065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FC3A78EE-32BD-4A85-B893-AD047954B828}"/>
              </a:ext>
            </a:extLst>
          </p:cNvPr>
          <p:cNvSpPr txBox="1"/>
          <p:nvPr/>
        </p:nvSpPr>
        <p:spPr>
          <a:xfrm>
            <a:off x="8902691" y="2015176"/>
            <a:ext cx="2532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entury" panose="02040604050505020304" pitchFamily="18" charset="0"/>
              </a:rPr>
              <a:t>I</a:t>
            </a:r>
          </a:p>
          <a:p>
            <a:pPr algn="ctr"/>
            <a:r>
              <a:rPr lang="es-ES" sz="1600" b="1" dirty="0">
                <a:latin typeface="Century" panose="02040604050505020304" pitchFamily="18" charset="0"/>
              </a:rPr>
              <a:t>AM</a:t>
            </a:r>
          </a:p>
          <a:p>
            <a:pPr algn="ctr"/>
            <a:r>
              <a:rPr lang="es-ES" sz="2800" b="1" dirty="0">
                <a:latin typeface="Century" panose="02040604050505020304" pitchFamily="18" charset="0"/>
              </a:rPr>
              <a:t>LEGEND</a:t>
            </a:r>
          </a:p>
        </p:txBody>
      </p:sp>
      <p:pic>
        <p:nvPicPr>
          <p:cNvPr id="7" name="Imagen 6" descr="Imagen que contiene lámpara, luz, dibujo&#10;&#10;Descripción generada automáticamente">
            <a:extLst>
              <a:ext uri="{FF2B5EF4-FFF2-40B4-BE49-F238E27FC236}">
                <a16:creationId xmlns:a16="http://schemas.microsoft.com/office/drawing/2014/main" id="{D041A922-B6E2-445F-9EE8-17ADB68B23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3" y="2096322"/>
            <a:ext cx="865612" cy="1551797"/>
          </a:xfrm>
          <a:prstGeom prst="rect">
            <a:avLst/>
          </a:prstGeom>
        </p:spPr>
      </p:pic>
      <p:pic>
        <p:nvPicPr>
          <p:cNvPr id="30" name="Imagen 29" descr="Imagen que contiene lámpara, luz, dibujo&#10;&#10;Descripción generada automáticamente">
            <a:extLst>
              <a:ext uri="{FF2B5EF4-FFF2-40B4-BE49-F238E27FC236}">
                <a16:creationId xmlns:a16="http://schemas.microsoft.com/office/drawing/2014/main" id="{5D6ACE78-15FE-4F5C-ABDB-1422B3CC02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20888" y="2662179"/>
            <a:ext cx="418984" cy="98594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F5D4B3E-A310-493F-B818-A2D7CAA312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6860">
            <a:off x="4124773" y="2043744"/>
            <a:ext cx="1051749" cy="1561762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7AA150FF-53D0-4330-96B8-C3DA931F66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981" y="2430268"/>
            <a:ext cx="2277548" cy="113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3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606282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C0CE5E8-85F4-4A50-9C48-AED00F1EB407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904929" y="1302713"/>
            <a:ext cx="1366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PLAN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1150289" y="1313862"/>
            <a:ext cx="1431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PLAN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694814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6750826" y="1302713"/>
            <a:ext cx="1417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PLAN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5E17834-3836-483E-9086-9537B521D226}"/>
              </a:ext>
            </a:extLst>
          </p:cNvPr>
          <p:cNvSpPr/>
          <p:nvPr/>
        </p:nvSpPr>
        <p:spPr>
          <a:xfrm rot="5400000">
            <a:off x="9620188" y="374331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28DAFD-CA99-4842-BF12-CDDDD8C5CA81}"/>
              </a:ext>
            </a:extLst>
          </p:cNvPr>
          <p:cNvSpPr txBox="1"/>
          <p:nvPr/>
        </p:nvSpPr>
        <p:spPr>
          <a:xfrm>
            <a:off x="9387186" y="1284729"/>
            <a:ext cx="1290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PLAN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0A1F043-71A4-4A05-90A0-91EB25BF1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1B5DC98C-BE19-4DC5-9198-946D5010A2E3}"/>
              </a:ext>
            </a:extLst>
          </p:cNvPr>
          <p:cNvSpPr txBox="1"/>
          <p:nvPr/>
        </p:nvSpPr>
        <p:spPr>
          <a:xfrm>
            <a:off x="3622454" y="3634159"/>
            <a:ext cx="214442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>
                <a:latin typeface="Chiller" panose="04020404031007020602" pitchFamily="82" charset="0"/>
              </a:rPr>
              <a:t>Una rotura imprevista.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AABF726-75CC-44C6-9D8B-4C7499F3FDCC}"/>
              </a:ext>
            </a:extLst>
          </p:cNvPr>
          <p:cNvSpPr txBox="1"/>
          <p:nvPr/>
        </p:nvSpPr>
        <p:spPr>
          <a:xfrm>
            <a:off x="892644" y="3539943"/>
            <a:ext cx="2241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¡Un timing perfecto!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86B951B-8D78-4DC8-A883-9F8F9120EA5A}"/>
              </a:ext>
            </a:extLst>
          </p:cNvPr>
          <p:cNvSpPr txBox="1"/>
          <p:nvPr/>
        </p:nvSpPr>
        <p:spPr>
          <a:xfrm>
            <a:off x="6282639" y="3554401"/>
            <a:ext cx="2542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El equipo necesario.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7590398-DA3A-426F-A230-A4BAD67E19A0}"/>
              </a:ext>
            </a:extLst>
          </p:cNvPr>
          <p:cNvSpPr txBox="1"/>
          <p:nvPr/>
        </p:nvSpPr>
        <p:spPr>
          <a:xfrm>
            <a:off x="8916057" y="3597838"/>
            <a:ext cx="2344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hiller" panose="04020404031007020602" pitchFamily="82" charset="0"/>
              </a:rPr>
              <a:t>¿Dónde está la ayuda?</a:t>
            </a:r>
          </a:p>
        </p:txBody>
      </p:sp>
      <p:pic>
        <p:nvPicPr>
          <p:cNvPr id="16388" name="Picture 4" descr="Resultado de imagen de CADENA ROTA">
            <a:extLst>
              <a:ext uri="{FF2B5EF4-FFF2-40B4-BE49-F238E27FC236}">
                <a16:creationId xmlns:a16="http://schemas.microsoft.com/office/drawing/2014/main" id="{ECBE2E8B-5D65-48C2-9F8A-98398324D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006" y="2256548"/>
            <a:ext cx="1510256" cy="132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1251CD-9DBC-4BCB-8351-E2D6000F4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3269">
            <a:off x="1400906" y="2265540"/>
            <a:ext cx="947402" cy="12311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7176F2E-890F-4D87-BE2B-39A0584AA4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288" y="2398988"/>
            <a:ext cx="1984726" cy="9923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E45481-ECD7-439E-8980-95D6E03BEC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616" y="2221419"/>
            <a:ext cx="878313" cy="130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46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C7B6719A-2A58-4B59-A526-E3641B301693}"/>
              </a:ext>
            </a:extLst>
          </p:cNvPr>
          <p:cNvSpPr/>
          <p:nvPr/>
        </p:nvSpPr>
        <p:spPr>
          <a:xfrm>
            <a:off x="611564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7C59434E-8E42-4CDB-AC51-655FDB534BFD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35DE24B0-24DF-4FE9-9B87-F1510ABE0B05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74CFA599-23D9-45C3-A254-B40681BE84A4}"/>
              </a:ext>
            </a:extLst>
          </p:cNvPr>
          <p:cNvSpPr/>
          <p:nvPr/>
        </p:nvSpPr>
        <p:spPr>
          <a:xfrm rot="5400000">
            <a:off x="1440412" y="438002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6" name="Rectángulo: esquinas redondeadas 55">
            <a:extLst>
              <a:ext uri="{FF2B5EF4-FFF2-40B4-BE49-F238E27FC236}">
                <a16:creationId xmlns:a16="http://schemas.microsoft.com/office/drawing/2014/main" id="{DD885EA8-8F92-4BB6-AFCE-D342F90F681C}"/>
              </a:ext>
            </a:extLst>
          </p:cNvPr>
          <p:cNvSpPr/>
          <p:nvPr/>
        </p:nvSpPr>
        <p:spPr>
          <a:xfrm rot="5400000">
            <a:off x="4221388" y="438002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094FCA8C-48FA-43C5-B341-2F4B0735788C}"/>
              </a:ext>
            </a:extLst>
          </p:cNvPr>
          <p:cNvSpPr/>
          <p:nvPr/>
        </p:nvSpPr>
        <p:spPr>
          <a:xfrm rot="5400000">
            <a:off x="6965152" y="438001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BE8353B5-1442-4F92-9406-60D1A6C98CF0}"/>
              </a:ext>
            </a:extLst>
          </p:cNvPr>
          <p:cNvSpPr/>
          <p:nvPr/>
        </p:nvSpPr>
        <p:spPr>
          <a:xfrm rot="5400000">
            <a:off x="9541435" y="438001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2670D3A-C423-4D8E-806B-55C6C953AEAE}"/>
              </a:ext>
            </a:extLst>
          </p:cNvPr>
          <p:cNvSpPr txBox="1"/>
          <p:nvPr/>
        </p:nvSpPr>
        <p:spPr>
          <a:xfrm>
            <a:off x="681850" y="1317621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E2B9F98-3B5C-4D2B-BE00-57F15058DBA1}"/>
              </a:ext>
            </a:extLst>
          </p:cNvPr>
          <p:cNvSpPr txBox="1"/>
          <p:nvPr/>
        </p:nvSpPr>
        <p:spPr>
          <a:xfrm>
            <a:off x="3446364" y="1317621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1CB99B1B-6065-495D-9B85-931B11F94478}"/>
              </a:ext>
            </a:extLst>
          </p:cNvPr>
          <p:cNvSpPr txBox="1"/>
          <p:nvPr/>
        </p:nvSpPr>
        <p:spPr>
          <a:xfrm>
            <a:off x="6185207" y="1317620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FE276DFF-831E-4F5A-A519-CD90B6A493FC}"/>
              </a:ext>
            </a:extLst>
          </p:cNvPr>
          <p:cNvSpPr txBox="1"/>
          <p:nvPr/>
        </p:nvSpPr>
        <p:spPr>
          <a:xfrm>
            <a:off x="8833812" y="1317619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810E31A0-694E-4AF6-B391-CAD1B8A18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DB68A05F-E3AF-4198-A974-98DB69927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938CA8E8-4964-4751-B5DD-8AD6E454B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3F72190C-AFA7-45AD-9957-96414D18C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6D7F119-BA24-4EB7-92DA-7342418A9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02" y="2393554"/>
            <a:ext cx="2108190" cy="131761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2511CAE9-45E4-4603-86CA-197A6CD66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08" y="2393553"/>
            <a:ext cx="2108190" cy="131761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9C2837E-67DA-4615-8F4A-107D0C6A2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954" y="2384495"/>
            <a:ext cx="2108190" cy="131761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A9D1520C-A9D7-4A89-A718-4C84397C1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160" y="2384494"/>
            <a:ext cx="2108190" cy="13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1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C7B6719A-2A58-4B59-A526-E3641B301693}"/>
              </a:ext>
            </a:extLst>
          </p:cNvPr>
          <p:cNvSpPr/>
          <p:nvPr/>
        </p:nvSpPr>
        <p:spPr>
          <a:xfrm>
            <a:off x="611564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7C59434E-8E42-4CDB-AC51-655FDB534BFD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35DE24B0-24DF-4FE9-9B87-F1510ABE0B05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74CFA599-23D9-45C3-A254-B40681BE84A4}"/>
              </a:ext>
            </a:extLst>
          </p:cNvPr>
          <p:cNvSpPr/>
          <p:nvPr/>
        </p:nvSpPr>
        <p:spPr>
          <a:xfrm rot="5400000">
            <a:off x="1440412" y="438002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6" name="Rectángulo: esquinas redondeadas 55">
            <a:extLst>
              <a:ext uri="{FF2B5EF4-FFF2-40B4-BE49-F238E27FC236}">
                <a16:creationId xmlns:a16="http://schemas.microsoft.com/office/drawing/2014/main" id="{DD885EA8-8F92-4BB6-AFCE-D342F90F681C}"/>
              </a:ext>
            </a:extLst>
          </p:cNvPr>
          <p:cNvSpPr/>
          <p:nvPr/>
        </p:nvSpPr>
        <p:spPr>
          <a:xfrm rot="5400000">
            <a:off x="4221388" y="438002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094FCA8C-48FA-43C5-B341-2F4B0735788C}"/>
              </a:ext>
            </a:extLst>
          </p:cNvPr>
          <p:cNvSpPr/>
          <p:nvPr/>
        </p:nvSpPr>
        <p:spPr>
          <a:xfrm rot="5400000">
            <a:off x="6965152" y="438001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BE8353B5-1442-4F92-9406-60D1A6C98CF0}"/>
              </a:ext>
            </a:extLst>
          </p:cNvPr>
          <p:cNvSpPr/>
          <p:nvPr/>
        </p:nvSpPr>
        <p:spPr>
          <a:xfrm rot="5400000">
            <a:off x="9541435" y="438001"/>
            <a:ext cx="813171" cy="234401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2670D3A-C423-4D8E-806B-55C6C953AEAE}"/>
              </a:ext>
            </a:extLst>
          </p:cNvPr>
          <p:cNvSpPr txBox="1"/>
          <p:nvPr/>
        </p:nvSpPr>
        <p:spPr>
          <a:xfrm>
            <a:off x="681850" y="1317621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E2B9F98-3B5C-4D2B-BE00-57F15058DBA1}"/>
              </a:ext>
            </a:extLst>
          </p:cNvPr>
          <p:cNvSpPr txBox="1"/>
          <p:nvPr/>
        </p:nvSpPr>
        <p:spPr>
          <a:xfrm>
            <a:off x="3446364" y="1317621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1CB99B1B-6065-495D-9B85-931B11F94478}"/>
              </a:ext>
            </a:extLst>
          </p:cNvPr>
          <p:cNvSpPr txBox="1"/>
          <p:nvPr/>
        </p:nvSpPr>
        <p:spPr>
          <a:xfrm>
            <a:off x="6185207" y="1317620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FE276DFF-831E-4F5A-A519-CD90B6A493FC}"/>
              </a:ext>
            </a:extLst>
          </p:cNvPr>
          <p:cNvSpPr txBox="1"/>
          <p:nvPr/>
        </p:nvSpPr>
        <p:spPr>
          <a:xfrm>
            <a:off x="8833812" y="1317619"/>
            <a:ext cx="236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hiller" panose="04020404031007020602" pitchFamily="82" charset="0"/>
              </a:rPr>
              <a:t>SIN NOVEDAD</a:t>
            </a:r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810E31A0-694E-4AF6-B391-CAD1B8A18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DB68A05F-E3AF-4198-A974-98DB69927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938CA8E8-4964-4751-B5DD-8AD6E454B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3F72190C-AFA7-45AD-9957-96414D18C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59" y="4059503"/>
            <a:ext cx="509323" cy="17065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E80877C-8AE2-4DEC-AFFC-EBE8C6C38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02" y="2393554"/>
            <a:ext cx="2108190" cy="131761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49F27BE-CF63-4D73-A193-50B1F1F77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08" y="2393553"/>
            <a:ext cx="2108190" cy="131761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CCA024A-7119-4360-A06D-B0600DE1B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954" y="2384495"/>
            <a:ext cx="2108190" cy="131761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040A782A-405A-4B75-9E65-B9B71D462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160" y="2384494"/>
            <a:ext cx="2108190" cy="13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87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500817" y="1074945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904929" y="1302713"/>
            <a:ext cx="1366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PLAN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1386137" y="439147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1188818" y="1337830"/>
            <a:ext cx="1417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EL PLAN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89" y="4105130"/>
            <a:ext cx="509323" cy="170658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3B1D78C1-18E4-4D50-9709-B7A559647C5B}"/>
              </a:ext>
            </a:extLst>
          </p:cNvPr>
          <p:cNvSpPr txBox="1"/>
          <p:nvPr/>
        </p:nvSpPr>
        <p:spPr>
          <a:xfrm>
            <a:off x="3434691" y="3524014"/>
            <a:ext cx="2432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Los caballos mueren.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BBDBB9F7-8FE4-410B-8079-34D78484F12A}"/>
              </a:ext>
            </a:extLst>
          </p:cNvPr>
          <p:cNvSpPr txBox="1"/>
          <p:nvPr/>
        </p:nvSpPr>
        <p:spPr>
          <a:xfrm>
            <a:off x="867796" y="3589908"/>
            <a:ext cx="21160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>
                <a:latin typeface="Chiller" panose="04020404031007020602" pitchFamily="82" charset="0"/>
              </a:rPr>
              <a:t>¡Justo a tiempo!</a:t>
            </a:r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63405D87-29EE-49D6-8DDD-3D113D156A45}"/>
              </a:ext>
            </a:extLst>
          </p:cNvPr>
          <p:cNvSpPr/>
          <p:nvPr/>
        </p:nvSpPr>
        <p:spPr>
          <a:xfrm>
            <a:off x="606706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51693BAA-0E5F-4581-989C-F50E4BB1C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972" y="4088131"/>
            <a:ext cx="509323" cy="170658"/>
          </a:xfrm>
          <a:prstGeom prst="rect">
            <a:avLst/>
          </a:prstGeom>
        </p:spPr>
      </p:pic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C3B4B5F5-AE35-4978-9403-3CCF88F06E67}"/>
              </a:ext>
            </a:extLst>
          </p:cNvPr>
          <p:cNvSpPr/>
          <p:nvPr/>
        </p:nvSpPr>
        <p:spPr>
          <a:xfrm>
            <a:off x="8808146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Rectángulo: esquinas redondeadas 64">
            <a:extLst>
              <a:ext uri="{FF2B5EF4-FFF2-40B4-BE49-F238E27FC236}">
                <a16:creationId xmlns:a16="http://schemas.microsoft.com/office/drawing/2014/main" id="{522A8B17-D768-4045-91CF-1FED16DCF2C3}"/>
              </a:ext>
            </a:extLst>
          </p:cNvPr>
          <p:cNvSpPr/>
          <p:nvPr/>
        </p:nvSpPr>
        <p:spPr>
          <a:xfrm rot="5400000">
            <a:off x="9674242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985BFB11-3BB3-42F6-B7C6-81D3320686F5}"/>
              </a:ext>
            </a:extLst>
          </p:cNvPr>
          <p:cNvSpPr txBox="1"/>
          <p:nvPr/>
        </p:nvSpPr>
        <p:spPr>
          <a:xfrm>
            <a:off x="6538205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F7F94CB1-773B-4C4F-B4C1-9E88D7362271}"/>
              </a:ext>
            </a:extLst>
          </p:cNvPr>
          <p:cNvSpPr txBox="1"/>
          <p:nvPr/>
        </p:nvSpPr>
        <p:spPr>
          <a:xfrm>
            <a:off x="9326825" y="1272992"/>
            <a:ext cx="144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SUERTE</a:t>
            </a: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0527BE13-CC05-40F0-BE05-5E85FAC53064}"/>
              </a:ext>
            </a:extLst>
          </p:cNvPr>
          <p:cNvSpPr/>
          <p:nvPr/>
        </p:nvSpPr>
        <p:spPr>
          <a:xfrm rot="5400000">
            <a:off x="6933515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57076219-6B08-4147-82AB-3EC0ECD386DB}"/>
              </a:ext>
            </a:extLst>
          </p:cNvPr>
          <p:cNvSpPr txBox="1"/>
          <p:nvPr/>
        </p:nvSpPr>
        <p:spPr>
          <a:xfrm>
            <a:off x="6649528" y="1284729"/>
            <a:ext cx="1479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SUERTE</a:t>
            </a: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CAB71251-E5A5-4B57-B63E-78CE15E1F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934" y="4077621"/>
            <a:ext cx="509323" cy="170658"/>
          </a:xfrm>
          <a:prstGeom prst="rect">
            <a:avLst/>
          </a:prstGeom>
        </p:spPr>
      </p:pic>
      <p:sp>
        <p:nvSpPr>
          <p:cNvPr id="71" name="CuadroTexto 70">
            <a:extLst>
              <a:ext uri="{FF2B5EF4-FFF2-40B4-BE49-F238E27FC236}">
                <a16:creationId xmlns:a16="http://schemas.microsoft.com/office/drawing/2014/main" id="{8213BAE7-EF10-49D6-92EB-4348A0C52754}"/>
              </a:ext>
            </a:extLst>
          </p:cNvPr>
          <p:cNvSpPr txBox="1"/>
          <p:nvPr/>
        </p:nvSpPr>
        <p:spPr>
          <a:xfrm>
            <a:off x="9288584" y="3575331"/>
            <a:ext cx="188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Chiller" panose="04020404031007020602" pitchFamily="82" charset="0"/>
              </a:rPr>
              <a:t>¡Brújula rota!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C72ADAFC-10CC-4DCD-A430-CBCA4F9027C6}"/>
              </a:ext>
            </a:extLst>
          </p:cNvPr>
          <p:cNvSpPr txBox="1"/>
          <p:nvPr/>
        </p:nvSpPr>
        <p:spPr>
          <a:xfrm>
            <a:off x="6161399" y="3585178"/>
            <a:ext cx="23440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>
                <a:latin typeface="Chiller" panose="04020404031007020602" pitchFamily="82" charset="0"/>
              </a:rPr>
              <a:t>Las estrellas os guían.</a:t>
            </a:r>
          </a:p>
        </p:txBody>
      </p:sp>
      <p:pic>
        <p:nvPicPr>
          <p:cNvPr id="4" name="Imagen 3" descr="Imagen que contiene objeto, reloj&#10;&#10;Descripción generada automáticamente">
            <a:extLst>
              <a:ext uri="{FF2B5EF4-FFF2-40B4-BE49-F238E27FC236}">
                <a16:creationId xmlns:a16="http://schemas.microsoft.com/office/drawing/2014/main" id="{CB1A3B1C-74ED-49E1-AE4F-09E283F40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7456">
            <a:off x="9152700" y="2346115"/>
            <a:ext cx="1843588" cy="921794"/>
          </a:xfrm>
          <a:prstGeom prst="rect">
            <a:avLst/>
          </a:prstGeom>
        </p:spPr>
      </p:pic>
      <p:pic>
        <p:nvPicPr>
          <p:cNvPr id="6" name="Imagen 5" descr="Imagen que contiene estrella, negro, oscuro, agua&#10;&#10;Descripción generada automáticamente">
            <a:extLst>
              <a:ext uri="{FF2B5EF4-FFF2-40B4-BE49-F238E27FC236}">
                <a16:creationId xmlns:a16="http://schemas.microsoft.com/office/drawing/2014/main" id="{92F1532E-8003-48CF-A3CA-70FA28B55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4112">
            <a:off x="6848298" y="2043333"/>
            <a:ext cx="1191226" cy="15622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530C522-A2F1-4107-B214-35F5074F6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808" y="2193721"/>
            <a:ext cx="1168847" cy="12614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DC73BF6-C53B-49A4-972C-267C3CEDFD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45" y="2461483"/>
            <a:ext cx="2247390" cy="11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2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3AA4E0-70AB-451A-87A2-362078ED1969}"/>
              </a:ext>
            </a:extLst>
          </p:cNvPr>
          <p:cNvSpPr/>
          <p:nvPr/>
        </p:nvSpPr>
        <p:spPr>
          <a:xfrm>
            <a:off x="580653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3A1DE6-6F50-428F-9AC4-BD3C31AD8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5" y="4088131"/>
            <a:ext cx="509323" cy="170658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15E085D-8E97-426C-8AFF-6C5A85F7CE96}"/>
              </a:ext>
            </a:extLst>
          </p:cNvPr>
          <p:cNvSpPr/>
          <p:nvPr/>
        </p:nvSpPr>
        <p:spPr>
          <a:xfrm>
            <a:off x="3321739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96C061C-4AA7-4830-A442-915309A14C25}"/>
              </a:ext>
            </a:extLst>
          </p:cNvPr>
          <p:cNvSpPr/>
          <p:nvPr/>
        </p:nvSpPr>
        <p:spPr>
          <a:xfrm>
            <a:off x="6062825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C0CE5E8-85F4-4A50-9C48-AED00F1EB407}"/>
              </a:ext>
            </a:extLst>
          </p:cNvPr>
          <p:cNvSpPr/>
          <p:nvPr/>
        </p:nvSpPr>
        <p:spPr>
          <a:xfrm>
            <a:off x="8748570" y="1039828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D43AE3A-07A3-4B94-90E3-1792ADD81087}"/>
              </a:ext>
            </a:extLst>
          </p:cNvPr>
          <p:cNvSpPr/>
          <p:nvPr/>
        </p:nvSpPr>
        <p:spPr>
          <a:xfrm rot="5400000">
            <a:off x="418783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EE5641D-B99B-49B2-865A-C1849A793E6A}"/>
              </a:ext>
            </a:extLst>
          </p:cNvPr>
          <p:cNvSpPr txBox="1"/>
          <p:nvPr/>
        </p:nvSpPr>
        <p:spPr>
          <a:xfrm>
            <a:off x="1051798" y="1306350"/>
            <a:ext cx="17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hiller" panose="04020404031007020602" pitchFamily="82" charset="0"/>
              </a:rPr>
              <a:t>LA JAURÍA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9E14309-7BDB-468F-BE21-EDBB51300C1F}"/>
              </a:ext>
            </a:extLst>
          </p:cNvPr>
          <p:cNvSpPr txBox="1"/>
          <p:nvPr/>
        </p:nvSpPr>
        <p:spPr>
          <a:xfrm>
            <a:off x="3840418" y="1272992"/>
            <a:ext cx="144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SUERTE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080FE6B9-502E-46B5-B964-58C4A4DA4EF1}"/>
              </a:ext>
            </a:extLst>
          </p:cNvPr>
          <p:cNvSpPr/>
          <p:nvPr/>
        </p:nvSpPr>
        <p:spPr>
          <a:xfrm rot="5400000">
            <a:off x="1447108" y="392315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E6AA111-2E8B-4CB3-8286-344B3614E474}"/>
              </a:ext>
            </a:extLst>
          </p:cNvPr>
          <p:cNvSpPr txBox="1"/>
          <p:nvPr/>
        </p:nvSpPr>
        <p:spPr>
          <a:xfrm>
            <a:off x="1163121" y="1284729"/>
            <a:ext cx="1479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SUERTE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7C6898F0-8795-4960-8D69-4E03A719B180}"/>
              </a:ext>
            </a:extLst>
          </p:cNvPr>
          <p:cNvSpPr/>
          <p:nvPr/>
        </p:nvSpPr>
        <p:spPr>
          <a:xfrm rot="5400000">
            <a:off x="6948145" y="404030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35DB231-D4C8-4C42-90D3-99DDA30435CF}"/>
              </a:ext>
            </a:extLst>
          </p:cNvPr>
          <p:cNvSpPr txBox="1"/>
          <p:nvPr/>
        </p:nvSpPr>
        <p:spPr>
          <a:xfrm>
            <a:off x="6598313" y="1272992"/>
            <a:ext cx="1382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SUERTE</a:t>
            </a: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681DD46B-1A40-4F70-A021-BA4B74548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97" y="4070013"/>
            <a:ext cx="509323" cy="170658"/>
          </a:xfrm>
          <a:prstGeom prst="rect">
            <a:avLst/>
          </a:prstGeom>
        </p:spPr>
      </p:pic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5E17834-3836-483E-9086-9537B521D226}"/>
              </a:ext>
            </a:extLst>
          </p:cNvPr>
          <p:cNvSpPr/>
          <p:nvPr/>
        </p:nvSpPr>
        <p:spPr>
          <a:xfrm rot="5400000">
            <a:off x="9620188" y="374331"/>
            <a:ext cx="813171" cy="234401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28DAFD-CA99-4842-BF12-CDDDD8C5CA81}"/>
              </a:ext>
            </a:extLst>
          </p:cNvPr>
          <p:cNvSpPr txBox="1"/>
          <p:nvPr/>
        </p:nvSpPr>
        <p:spPr>
          <a:xfrm>
            <a:off x="9332353" y="1241157"/>
            <a:ext cx="1365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Chiller" panose="04020404031007020602" pitchFamily="82" charset="0"/>
              </a:rPr>
              <a:t>SUERTE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474687C0-1EDA-4DD7-8A78-E27E102B9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27" y="4077621"/>
            <a:ext cx="509323" cy="17065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0A1F043-71A4-4A05-90A0-91EB25BF1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733" y="4056185"/>
            <a:ext cx="509323" cy="170658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B3DE8330-5C42-4581-82F7-D31AD92ED67D}"/>
              </a:ext>
            </a:extLst>
          </p:cNvPr>
          <p:cNvSpPr txBox="1"/>
          <p:nvPr/>
        </p:nvSpPr>
        <p:spPr>
          <a:xfrm>
            <a:off x="3880349" y="3473327"/>
            <a:ext cx="1545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Chiller" panose="04020404031007020602" pitchFamily="82" charset="0"/>
              </a:rPr>
              <a:t>¡Perdidos!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73C95AC-B6C8-4197-A6AE-73B4B4FFA585}"/>
              </a:ext>
            </a:extLst>
          </p:cNvPr>
          <p:cNvSpPr txBox="1"/>
          <p:nvPr/>
        </p:nvSpPr>
        <p:spPr>
          <a:xfrm>
            <a:off x="1301435" y="3473327"/>
            <a:ext cx="163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Chiller" panose="04020404031007020602" pitchFamily="82" charset="0"/>
              </a:rPr>
              <a:t>¡Refugio!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01545D7B-E2D1-468E-86E0-AB33AEB44404}"/>
              </a:ext>
            </a:extLst>
          </p:cNvPr>
          <p:cNvSpPr txBox="1"/>
          <p:nvPr/>
        </p:nvSpPr>
        <p:spPr>
          <a:xfrm>
            <a:off x="6326270" y="3603871"/>
            <a:ext cx="22281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>
                <a:latin typeface="Chiller" panose="04020404031007020602" pitchFamily="82" charset="0"/>
              </a:rPr>
              <a:t>Un buen samaritano.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57EE9261-3068-4A10-A453-C8CC058ACEA2}"/>
              </a:ext>
            </a:extLst>
          </p:cNvPr>
          <p:cNvSpPr txBox="1"/>
          <p:nvPr/>
        </p:nvSpPr>
        <p:spPr>
          <a:xfrm>
            <a:off x="9448087" y="3562729"/>
            <a:ext cx="13586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>
                <a:latin typeface="Chiller" panose="04020404031007020602" pitchFamily="82" charset="0"/>
              </a:rPr>
              <a:t>¡Oso polar!</a:t>
            </a:r>
          </a:p>
        </p:txBody>
      </p:sp>
      <p:pic>
        <p:nvPicPr>
          <p:cNvPr id="46" name="Picture 4" descr="Imagen relacionada">
            <a:extLst>
              <a:ext uri="{FF2B5EF4-FFF2-40B4-BE49-F238E27FC236}">
                <a16:creationId xmlns:a16="http://schemas.microsoft.com/office/drawing/2014/main" id="{3F1EF29A-0824-4674-80A2-0EEF0917B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23" y="2202894"/>
            <a:ext cx="1798363" cy="120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Imagen que contiene objeto, telaraña, pájaro, noche&#10;&#10;Descripción generada automáticamente">
            <a:extLst>
              <a:ext uri="{FF2B5EF4-FFF2-40B4-BE49-F238E27FC236}">
                <a16:creationId xmlns:a16="http://schemas.microsoft.com/office/drawing/2014/main" id="{92EA8F96-088A-4486-B4C1-EF18974C4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37" y="2292788"/>
            <a:ext cx="2028902" cy="10144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A29540-B4C5-4292-B4AD-B95BEC8F4D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103" y="2123638"/>
            <a:ext cx="2153630" cy="13527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1CFD7C-C6FA-46EC-97A6-A251969B1D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398" y="2086163"/>
            <a:ext cx="1348432" cy="157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534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50189</TotalTime>
  <Words>261</Words>
  <Application>Microsoft Office PowerPoint</Application>
  <PresentationFormat>Panorámica</PresentationFormat>
  <Paragraphs>103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</vt:lpstr>
      <vt:lpstr>Chiller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Climent</dc:creator>
  <cp:lastModifiedBy>Sergio</cp:lastModifiedBy>
  <cp:revision>126</cp:revision>
  <cp:lastPrinted>2017-12-26T18:17:25Z</cp:lastPrinted>
  <dcterms:created xsi:type="dcterms:W3CDTF">2017-07-24T10:02:00Z</dcterms:created>
  <dcterms:modified xsi:type="dcterms:W3CDTF">2020-02-17T05:27:48Z</dcterms:modified>
</cp:coreProperties>
</file>