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4" r:id="rId2"/>
    <p:sldId id="308" r:id="rId3"/>
    <p:sldId id="309" r:id="rId4"/>
    <p:sldId id="310" r:id="rId5"/>
    <p:sldId id="312" r:id="rId6"/>
    <p:sldId id="311" r:id="rId7"/>
    <p:sldId id="317" r:id="rId8"/>
    <p:sldId id="316" r:id="rId9"/>
    <p:sldId id="315" r:id="rId10"/>
    <p:sldId id="319" r:id="rId11"/>
    <p:sldId id="318" r:id="rId12"/>
    <p:sldId id="313" r:id="rId13"/>
    <p:sldId id="336" r:id="rId14"/>
    <p:sldId id="337" r:id="rId15"/>
    <p:sldId id="338" r:id="rId16"/>
    <p:sldId id="339" r:id="rId17"/>
    <p:sldId id="343" r:id="rId18"/>
    <p:sldId id="344" r:id="rId19"/>
    <p:sldId id="340" r:id="rId20"/>
    <p:sldId id="341" r:id="rId21"/>
    <p:sldId id="342" r:id="rId22"/>
    <p:sldId id="320" r:id="rId23"/>
  </p:sldIdLst>
  <p:sldSz cx="12192000" cy="6858000"/>
  <p:notesSz cx="6858000" cy="9947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1282" y="4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52778-243E-4E36-B100-4F5A9BB0C2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1EB9E7-D5BB-4BA2-A22E-577F339F1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37B98A-28BA-489C-BFC8-7F697D95E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935AC5-F79D-45CB-BE48-A6323808D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02664C-9876-42A8-B7A5-7CD1A53CB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625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E328FC-79C8-41A2-A16F-09D52E651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447FFE-5171-49F3-92CB-F7817A877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8CD079-A43D-4514-B30F-827F30E9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2DF188-380C-43E3-8A4B-BB3D2E887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D24450-5FF7-42B1-B2AE-8D7CD966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1362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516DE1-7127-4072-BB5F-3A324D0FB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07F9FF-98C8-4C8A-83CF-114D44F4D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AB9125-9195-4152-BF63-D5A85AF7A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4A5D3F-3401-4ACA-B1B5-A80BDC09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4AA908-2BD0-4AEB-B417-EDBE511C1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886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A79CD-4210-4EF0-AC3A-D5D2A4E98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64DADA-8318-47FE-B7CF-38F406ACE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56C155-7A0D-4CBB-80AE-A3ADA4DC5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4FBB68-15D5-4527-9B8C-E253CF5C1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713864-45E4-488F-8ACA-0C57C2929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78714D-9090-492C-9331-53CFE50B9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77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7909C0-46AB-494C-94C8-86C69CDB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2D5883-5C3D-4DED-A71F-36275D83F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A8AE23-E486-44B6-AF76-056F11401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A5EC947-8704-48B7-9003-25323257B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768F3D5-3761-4347-86CC-8D53FD9BF6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BEFBD26-1604-40AA-AC16-D08531E0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C94AEC7-8359-441E-9FB8-583A1D27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559A380-D7BE-4D8D-805D-46A59C304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31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83B65-915A-4D06-A502-AA0DD7B8A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E6BD078-30F4-4B83-A23A-F80FA4AAC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B0FD27-F785-4247-B44A-8DD5AE0B4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D2C642-C690-40B6-8308-26C2CCE9E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8668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DA46DC-93C3-4CC3-B107-6948E60B8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6085F4-6A97-4197-9C2E-66509DBD2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7E0441-0027-41DA-951C-0DBB3334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76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2253EB-974A-4847-A1AF-3FA256F33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EBF71B-70EF-406A-B582-05F0F3078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2AB7B4-1C29-4BFF-AD6F-53F73E5B8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1F5329-E6E0-4FA2-B85F-F699339C2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624BD9-F919-4B97-B50A-5616761A4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DBF2E2-4106-4B39-81D9-66ECFA95B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420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ADB3A-2568-4CCE-A05B-9FFE86539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99AED-FFEC-4573-9274-9D480CB1F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687D07-781A-496B-9E55-2FABB22D6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ECE8DA-F2F6-47BA-827D-23DE232E8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492DB4-16FF-4AFA-9A97-FA379BBC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AFF362-884F-4FE9-93BF-D8A73413C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2646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C5D39E-DED9-41C3-9D74-330ECF0A6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06F125-913C-4AE0-ADA8-F8E0889B5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54097D-B065-4A14-B56E-E6A8D300E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E479A9-5F72-4927-BC8D-786DDCB0E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416FB2-BE06-4BAF-BDFD-3A3EAAB9A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7429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B02039E-516B-425D-BC39-31D2497E00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0F49D5-37C2-4B55-A36C-DA5797584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7AC879-7C87-4E5C-A9E6-E4DB9D4AD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1FFC3D-AFAC-40BD-92F0-64A5F9F4B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7A53D2-3330-4B8C-B496-DFAB41D57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183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7F41E5E-127C-43FB-B09A-AF0CD1E83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E10274-5353-40F4-8AE9-2F800BF06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51A3A6-67FB-46B7-8A78-22A799A06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C9A33-8AF6-4506-8933-A102DDAE0AE2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986ADE-DDEE-4DD3-95A6-772288C86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9C2A14-0C39-4B58-916A-5863E04E2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089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sergio.climent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AA7A957-9FA7-42C5-85E0-869A67659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90" y="1700353"/>
            <a:ext cx="1438275" cy="19812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FED3B3D-F46D-46DB-9990-8B2B664FA5A2}"/>
              </a:ext>
            </a:extLst>
          </p:cNvPr>
          <p:cNvSpPr txBox="1"/>
          <p:nvPr/>
        </p:nvSpPr>
        <p:spPr>
          <a:xfrm>
            <a:off x="460349" y="3671861"/>
            <a:ext cx="2187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Escaparse de casa.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7A2E3D-8279-4CD1-8987-94A4A5C14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387" y="1614557"/>
            <a:ext cx="1905000" cy="186690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76D42961-0E06-4F5B-9DD2-1DB98C264438}"/>
              </a:ext>
            </a:extLst>
          </p:cNvPr>
          <p:cNvSpPr txBox="1"/>
          <p:nvPr/>
        </p:nvSpPr>
        <p:spPr>
          <a:xfrm>
            <a:off x="3021337" y="3559117"/>
            <a:ext cx="24922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Hacer el NI NI.</a:t>
            </a:r>
          </a:p>
          <a:p>
            <a:pPr algn="ctr"/>
            <a:r>
              <a:rPr lang="es-E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Ni trabajar, ni estudiar.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1B12A74-19BF-4B23-9490-59479F05B6A3}"/>
              </a:ext>
            </a:extLst>
          </p:cNvPr>
          <p:cNvSpPr txBox="1"/>
          <p:nvPr/>
        </p:nvSpPr>
        <p:spPr>
          <a:xfrm>
            <a:off x="5704658" y="3591327"/>
            <a:ext cx="24922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Autolesionarse.</a:t>
            </a:r>
          </a:p>
          <a:p>
            <a:pPr algn="ctr"/>
            <a:r>
              <a:rPr lang="es-E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Cortarse, pincharse…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6EA6E0D-A19B-457A-990A-4D1052CFDD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381" y="1733952"/>
            <a:ext cx="1371600" cy="18573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78A5E7B-2540-4E93-BE2B-9B81B0B4E9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1366" y="1695852"/>
            <a:ext cx="1981200" cy="1895475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1FC1D074-A248-4E64-BCF7-0B46F5DD9C4A}"/>
              </a:ext>
            </a:extLst>
          </p:cNvPr>
          <p:cNvSpPr txBox="1"/>
          <p:nvPr/>
        </p:nvSpPr>
        <p:spPr>
          <a:xfrm>
            <a:off x="8565829" y="3666838"/>
            <a:ext cx="2492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Insultar a los padres.</a:t>
            </a:r>
          </a:p>
        </p:txBody>
      </p:sp>
    </p:spTree>
    <p:extLst>
      <p:ext uri="{BB962C8B-B14F-4D97-AF65-F5344CB8AC3E}">
        <p14:creationId xmlns:p14="http://schemas.microsoft.com/office/powerpoint/2010/main" val="4183970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647230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039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3438763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617058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96211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989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393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926" y="1343411"/>
            <a:ext cx="543077" cy="1819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54D91EA-441E-4049-AFA6-B76337ACA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645" y="1662303"/>
            <a:ext cx="2187953" cy="189681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ECE6A45-66C4-4698-8254-7D718BA80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221" y="1601316"/>
            <a:ext cx="1047940" cy="188186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4BE004D-B5AD-43F1-B528-5156FA8AF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8295" y="1592725"/>
            <a:ext cx="1905056" cy="212174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55D5E601-7432-4C1A-BBE1-CC1B30778C57}"/>
              </a:ext>
            </a:extLst>
          </p:cNvPr>
          <p:cNvSpPr txBox="1"/>
          <p:nvPr/>
        </p:nvSpPr>
        <p:spPr>
          <a:xfrm>
            <a:off x="819600" y="3559117"/>
            <a:ext cx="21879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Manifestarse.</a:t>
            </a:r>
          </a:p>
          <a:p>
            <a:pPr algn="ctr"/>
            <a:r>
              <a:rPr lang="es-ES" sz="1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Sin saber de qué va el tema.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229FD60-26DA-4731-874E-FA12B1F46933}"/>
              </a:ext>
            </a:extLst>
          </p:cNvPr>
          <p:cNvSpPr txBox="1"/>
          <p:nvPr/>
        </p:nvSpPr>
        <p:spPr>
          <a:xfrm>
            <a:off x="3507473" y="3559117"/>
            <a:ext cx="2492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Piropear groseramente.</a:t>
            </a:r>
            <a:endParaRPr lang="es-ES" sz="1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51BBBA5-C4E8-4455-ABFB-7488EFBE1FD8}"/>
              </a:ext>
            </a:extLst>
          </p:cNvPr>
          <p:cNvSpPr txBox="1"/>
          <p:nvPr/>
        </p:nvSpPr>
        <p:spPr>
          <a:xfrm>
            <a:off x="6353537" y="3621621"/>
            <a:ext cx="2347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Publicar fotos intimas de ex pareja.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215B193-75E8-4E4F-BF94-04B668CE25C3}"/>
              </a:ext>
            </a:extLst>
          </p:cNvPr>
          <p:cNvSpPr txBox="1"/>
          <p:nvPr/>
        </p:nvSpPr>
        <p:spPr>
          <a:xfrm>
            <a:off x="9051965" y="3666838"/>
            <a:ext cx="233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Tener deseos homosexuales.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DA9FB58-B567-4153-B3E3-4DEBB2E9C0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675" y="1810599"/>
            <a:ext cx="1049111" cy="17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74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647230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039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3438763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617058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96211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989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393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926" y="1343411"/>
            <a:ext cx="543077" cy="1819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71F7FAC-327F-443A-9F27-B61C6C57E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927" y="1757938"/>
            <a:ext cx="2261528" cy="156697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91DB157-991D-4000-AFFE-F2ACAEF6F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6381" y="1757938"/>
            <a:ext cx="1877460" cy="173988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5B5AC1-9619-43B3-B9F0-B062BB478E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036" y="1723697"/>
            <a:ext cx="1192819" cy="177412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8F86080-13E0-4877-BF22-32545D8F8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7733" y="1872663"/>
            <a:ext cx="1626147" cy="1809176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61F1E0E-9CC8-4428-AF04-649846C96F2E}"/>
              </a:ext>
            </a:extLst>
          </p:cNvPr>
          <p:cNvSpPr txBox="1"/>
          <p:nvPr/>
        </p:nvSpPr>
        <p:spPr>
          <a:xfrm>
            <a:off x="884476" y="3605283"/>
            <a:ext cx="2072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Poder ABORTAR legalmente.</a:t>
            </a:r>
            <a:endParaRPr lang="es-ES" sz="1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5FE4020-D99C-4613-8AFD-5E836669458C}"/>
              </a:ext>
            </a:extLst>
          </p:cNvPr>
          <p:cNvSpPr txBox="1"/>
          <p:nvPr/>
        </p:nvSpPr>
        <p:spPr>
          <a:xfrm>
            <a:off x="3512509" y="3605283"/>
            <a:ext cx="24922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Hacer CAMPANAS.</a:t>
            </a:r>
          </a:p>
          <a:p>
            <a:pPr algn="ctr"/>
            <a:r>
              <a:rPr lang="es-E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Faltar a clase sin motivo.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2629544-C128-4324-8638-ACDA19328249}"/>
              </a:ext>
            </a:extLst>
          </p:cNvPr>
          <p:cNvSpPr txBox="1"/>
          <p:nvPr/>
        </p:nvSpPr>
        <p:spPr>
          <a:xfrm>
            <a:off x="6170584" y="3553452"/>
            <a:ext cx="256223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Usar </a:t>
            </a:r>
            <a:r>
              <a:rPr lang="es-ES" sz="1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regularmente</a:t>
            </a:r>
            <a:r>
              <a:rPr lang="es-E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la píldora del </a:t>
            </a:r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DÍA DESPUÉS.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69329A5-0D1A-462E-A1B9-C2A6661FE5F3}"/>
              </a:ext>
            </a:extLst>
          </p:cNvPr>
          <p:cNvSpPr txBox="1"/>
          <p:nvPr/>
        </p:nvSpPr>
        <p:spPr>
          <a:xfrm>
            <a:off x="9060489" y="3799673"/>
            <a:ext cx="233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APOSTAR ONLINE</a:t>
            </a:r>
          </a:p>
        </p:txBody>
      </p:sp>
    </p:spTree>
    <p:extLst>
      <p:ext uri="{BB962C8B-B14F-4D97-AF65-F5344CB8AC3E}">
        <p14:creationId xmlns:p14="http://schemas.microsoft.com/office/powerpoint/2010/main" val="3463895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DE6D79D3-C178-4C1A-BC3E-A54EA4719FB7}"/>
              </a:ext>
            </a:extLst>
          </p:cNvPr>
          <p:cNvGrpSpPr/>
          <p:nvPr/>
        </p:nvGrpSpPr>
        <p:grpSpPr>
          <a:xfrm>
            <a:off x="3907066" y="1703856"/>
            <a:ext cx="1734489" cy="2002134"/>
            <a:chOff x="3351481" y="1669132"/>
            <a:chExt cx="1734489" cy="2002134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16FDD396-7B37-4EA3-9602-BA84BBC94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51481" y="1669132"/>
              <a:ext cx="1734489" cy="1858381"/>
            </a:xfrm>
            <a:prstGeom prst="rect">
              <a:avLst/>
            </a:prstGeom>
          </p:spPr>
        </p:pic>
        <p:sp>
          <p:nvSpPr>
            <p:cNvPr id="10" name="Rectángulo: esquinas redondeadas 9">
              <a:extLst>
                <a:ext uri="{FF2B5EF4-FFF2-40B4-BE49-F238E27FC236}">
                  <a16:creationId xmlns:a16="http://schemas.microsoft.com/office/drawing/2014/main" id="{73777B52-476C-47F6-8DA4-3693317CB221}"/>
                </a:ext>
              </a:extLst>
            </p:cNvPr>
            <p:cNvSpPr/>
            <p:nvPr/>
          </p:nvSpPr>
          <p:spPr>
            <a:xfrm>
              <a:off x="3781887" y="3355759"/>
              <a:ext cx="905523" cy="31550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716679" y="1145576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488" y="1378135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3508212" y="1145576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6240033" y="1145576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9031566" y="1145576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438" y="1378135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842" y="1378135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375" y="1378135"/>
            <a:ext cx="543077" cy="1819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620039C-8FA1-442B-843D-71D5736C0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369" y="1849199"/>
            <a:ext cx="1235747" cy="145617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C37DD13-AE01-4D9E-A711-DC8062FCD1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9114" y="1627690"/>
            <a:ext cx="2117597" cy="194046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9444A00A-CDC7-4A1C-8782-1ACD3A7805F2}"/>
              </a:ext>
            </a:extLst>
          </p:cNvPr>
          <p:cNvSpPr txBox="1"/>
          <p:nvPr/>
        </p:nvSpPr>
        <p:spPr>
          <a:xfrm>
            <a:off x="889048" y="3622072"/>
            <a:ext cx="21879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querer SEXO </a:t>
            </a:r>
            <a:r>
              <a:rPr lang="es-ES" sz="1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“hasta estar preparado/a”</a:t>
            </a:r>
            <a:endParaRPr lang="es-ES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96AD3C-7502-4E6C-B26E-FD98F18498C8}"/>
              </a:ext>
            </a:extLst>
          </p:cNvPr>
          <p:cNvSpPr txBox="1"/>
          <p:nvPr/>
        </p:nvSpPr>
        <p:spPr>
          <a:xfrm>
            <a:off x="3508212" y="3673088"/>
            <a:ext cx="24922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Practicar SEXO.</a:t>
            </a:r>
          </a:p>
          <a:p>
            <a:pPr algn="ctr"/>
            <a:r>
              <a:rPr lang="es-E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Borracho/a o drogado/a.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5D18D0C-C8E5-45A2-8AA4-C663A8C52C6E}"/>
              </a:ext>
            </a:extLst>
          </p:cNvPr>
          <p:cNvSpPr txBox="1"/>
          <p:nvPr/>
        </p:nvSpPr>
        <p:spPr>
          <a:xfrm>
            <a:off x="6072256" y="3672595"/>
            <a:ext cx="29108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Usar la </a:t>
            </a:r>
          </a:p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VIOLENCIA FÍSICA</a:t>
            </a:r>
            <a:endParaRPr lang="es-ES" sz="1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3799A2D-B139-4742-A975-4E44314AD27F}"/>
              </a:ext>
            </a:extLst>
          </p:cNvPr>
          <p:cNvSpPr txBox="1"/>
          <p:nvPr/>
        </p:nvSpPr>
        <p:spPr>
          <a:xfrm>
            <a:off x="9032369" y="3635738"/>
            <a:ext cx="2540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querer más SEXO </a:t>
            </a:r>
            <a:r>
              <a:rPr lang="es-E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después del calentamiento…</a:t>
            </a:r>
            <a:endParaRPr lang="es-ES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3" name="Imagen 12" descr="Imagen que contiene dibujo&#10;&#10;Descripción generada automáticamente">
            <a:extLst>
              <a:ext uri="{FF2B5EF4-FFF2-40B4-BE49-F238E27FC236}">
                <a16:creationId xmlns:a16="http://schemas.microsoft.com/office/drawing/2014/main" id="{B8F49393-576D-4620-9780-BE53CCC509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436" y="1781868"/>
            <a:ext cx="1526546" cy="185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83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681954" y="1145576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763" y="1378135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3473487" y="1145576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6205308" y="1145576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996841" y="1145576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713" y="1378135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117" y="1378135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650" y="1378135"/>
            <a:ext cx="543077" cy="18196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53C1336-669E-4208-933E-20A2BC5DE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171" y="1680505"/>
            <a:ext cx="1426271" cy="19271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D729BA-64ED-424A-A4F0-B3D2B3DE1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1941" y="1754256"/>
            <a:ext cx="1692613" cy="162904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C93B04A-2CAA-4965-83F7-634C16F6B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0273" y="1844177"/>
            <a:ext cx="1619547" cy="161954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9DC0743-09DD-4B57-ADB8-329FA915C9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242" y="1635076"/>
            <a:ext cx="2114340" cy="1748221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D23A0E4-6BA7-4E58-8735-91BA333D8D2E}"/>
              </a:ext>
            </a:extLst>
          </p:cNvPr>
          <p:cNvSpPr txBox="1"/>
          <p:nvPr/>
        </p:nvSpPr>
        <p:spPr>
          <a:xfrm>
            <a:off x="944602" y="3607670"/>
            <a:ext cx="1842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Ir </a:t>
            </a:r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en GRUPO contra UNO.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6F1C4FD-9EBB-49D3-A8B1-1CCF1D0A780F}"/>
              </a:ext>
            </a:extLst>
          </p:cNvPr>
          <p:cNvSpPr txBox="1"/>
          <p:nvPr/>
        </p:nvSpPr>
        <p:spPr>
          <a:xfrm>
            <a:off x="3454198" y="3607669"/>
            <a:ext cx="2492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FORZAR a tener relaciones SEXUALES</a:t>
            </a:r>
            <a:endParaRPr lang="es-ES" sz="1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58EC76C-1FFA-42AE-BD76-C685159A8E34}"/>
              </a:ext>
            </a:extLst>
          </p:cNvPr>
          <p:cNvSpPr txBox="1"/>
          <p:nvPr/>
        </p:nvSpPr>
        <p:spPr>
          <a:xfrm>
            <a:off x="6144735" y="3616600"/>
            <a:ext cx="26538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MACHACARSE</a:t>
            </a:r>
          </a:p>
          <a:p>
            <a:pPr algn="ctr"/>
            <a:r>
              <a:rPr lang="es-E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Mucho, mucho, en el </a:t>
            </a:r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GIMNASIO</a:t>
            </a:r>
            <a:endParaRPr lang="es-ES" sz="1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F799DAA-20C7-4B61-8070-60CB332B0151}"/>
              </a:ext>
            </a:extLst>
          </p:cNvPr>
          <p:cNvSpPr txBox="1"/>
          <p:nvPr/>
        </p:nvSpPr>
        <p:spPr>
          <a:xfrm>
            <a:off x="9135543" y="3484559"/>
            <a:ext cx="22454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Hacer</a:t>
            </a:r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DIETAS </a:t>
            </a:r>
            <a:r>
              <a:rPr lang="es-ES" sz="1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durísimas para estar </a:t>
            </a:r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BUENA.</a:t>
            </a:r>
          </a:p>
        </p:txBody>
      </p:sp>
    </p:spTree>
    <p:extLst>
      <p:ext uri="{BB962C8B-B14F-4D97-AF65-F5344CB8AC3E}">
        <p14:creationId xmlns:p14="http://schemas.microsoft.com/office/powerpoint/2010/main" val="1046612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0C9A43E-CAAD-40CB-B2C0-497ADB6D1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334" y="1483544"/>
            <a:ext cx="2052446" cy="2794275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040" y="1320261"/>
            <a:ext cx="543077" cy="181968"/>
          </a:xfrm>
          <a:prstGeom prst="rect">
            <a:avLst/>
          </a:prstGeom>
        </p:spPr>
      </p:pic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962118" y="10877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990" y="132026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394" y="132026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927" y="1320261"/>
            <a:ext cx="543077" cy="1819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B0243AE-E87F-482F-888D-062CD6BA2B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5820" y="1734788"/>
            <a:ext cx="2127531" cy="218101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D38EB6C-616B-42F4-BF16-6D495C85A8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9195" y="1620543"/>
            <a:ext cx="2251820" cy="2570663"/>
          </a:xfrm>
          <a:prstGeom prst="rect">
            <a:avLst/>
          </a:prstGeom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E987D0CF-7578-48B7-A126-319D74D96508}"/>
              </a:ext>
            </a:extLst>
          </p:cNvPr>
          <p:cNvSpPr/>
          <p:nvPr/>
        </p:nvSpPr>
        <p:spPr>
          <a:xfrm>
            <a:off x="9719784" y="1581532"/>
            <a:ext cx="968188" cy="1819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C1B603F-0D7E-4FA2-A3A4-E218E9011A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2490" y="1620543"/>
            <a:ext cx="1412047" cy="212240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CE5A338C-BD58-45B9-985C-4232A39183FB}"/>
              </a:ext>
            </a:extLst>
          </p:cNvPr>
          <p:cNvSpPr txBox="1"/>
          <p:nvPr/>
        </p:nvSpPr>
        <p:spPr>
          <a:xfrm>
            <a:off x="6388040" y="3559023"/>
            <a:ext cx="212449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Tener SEXO con alguien dormido o inconsciente.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B617C95-5A40-4840-98B8-B6012125F0A8}"/>
              </a:ext>
            </a:extLst>
          </p:cNvPr>
          <p:cNvSpPr txBox="1"/>
          <p:nvPr/>
        </p:nvSpPr>
        <p:spPr>
          <a:xfrm>
            <a:off x="9029184" y="3810051"/>
            <a:ext cx="2411843" cy="353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7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usar preservativo.</a:t>
            </a: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6170585" y="10877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BA60C24-003B-4FB5-A4AE-D3BD358D9244}"/>
              </a:ext>
            </a:extLst>
          </p:cNvPr>
          <p:cNvSpPr txBox="1"/>
          <p:nvPr/>
        </p:nvSpPr>
        <p:spPr>
          <a:xfrm>
            <a:off x="3438764" y="3559023"/>
            <a:ext cx="247298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Segregar a alguien del grupo.</a:t>
            </a: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3438764" y="10877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0B52201-A3A4-46DF-839A-65D360E5184C}"/>
              </a:ext>
            </a:extLst>
          </p:cNvPr>
          <p:cNvSpPr txBox="1"/>
          <p:nvPr/>
        </p:nvSpPr>
        <p:spPr>
          <a:xfrm>
            <a:off x="687654" y="3810051"/>
            <a:ext cx="24922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Masturbarse.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647231" y="10877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588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FAD3A88-5447-48E7-ABCF-ADEEF6BF3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771" y="1659073"/>
            <a:ext cx="2043113" cy="27908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58FCB9A-9562-4EF2-AD7B-5F8D830E7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868" y="1642571"/>
            <a:ext cx="2166992" cy="2675144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67B6253-8C31-4416-9CCC-0ACEEC84A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74" y="1659073"/>
            <a:ext cx="2005484" cy="238575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0E07AE1-3B6F-4331-A9B0-D428052F6F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8087" y="1696049"/>
            <a:ext cx="2085416" cy="262166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40D31C-A8A9-46DC-B19D-0189CD52BB48}"/>
              </a:ext>
            </a:extLst>
          </p:cNvPr>
          <p:cNvSpPr txBox="1"/>
          <p:nvPr/>
        </p:nvSpPr>
        <p:spPr>
          <a:xfrm>
            <a:off x="203777" y="3595852"/>
            <a:ext cx="249227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Presumir de tus conquistas sexuales.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645A1D9-0E15-4674-9E51-2CD4B0E561BD}"/>
              </a:ext>
            </a:extLst>
          </p:cNvPr>
          <p:cNvSpPr txBox="1"/>
          <p:nvPr/>
        </p:nvSpPr>
        <p:spPr>
          <a:xfrm>
            <a:off x="3028748" y="3694313"/>
            <a:ext cx="249227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Montarle escenas de celos a tu pareja.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E6A9BA2-A329-487B-9D10-569BCFF1DD61}"/>
              </a:ext>
            </a:extLst>
          </p:cNvPr>
          <p:cNvSpPr txBox="1"/>
          <p:nvPr/>
        </p:nvSpPr>
        <p:spPr>
          <a:xfrm>
            <a:off x="5836690" y="3457353"/>
            <a:ext cx="222820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Mirarle el móvil a tu pareja.</a:t>
            </a:r>
          </a:p>
          <a:p>
            <a:pPr algn="ctr"/>
            <a:r>
              <a:rPr lang="es-ES" sz="1600" b="1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(Sin permiso).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71566D-77AA-408E-BD22-7FE7E3D7C72D}"/>
              </a:ext>
            </a:extLst>
          </p:cNvPr>
          <p:cNvSpPr txBox="1"/>
          <p:nvPr/>
        </p:nvSpPr>
        <p:spPr>
          <a:xfrm>
            <a:off x="8516404" y="3752767"/>
            <a:ext cx="249227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Mentir sobre tu experiencia sexual.</a:t>
            </a: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9299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5CC46F2-2763-4776-9296-CC1856F2B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104" y="1585428"/>
            <a:ext cx="2134266" cy="270398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9AC03D3-DAE0-4517-995E-94F28A830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24" y="1924329"/>
            <a:ext cx="2376867" cy="2120371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53778F8-0026-4DCB-9086-EDFFCF2AEF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127" y="1771946"/>
            <a:ext cx="2319696" cy="242513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F014BE0-DBF8-4543-9755-450641BAA6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5861" y="1864279"/>
            <a:ext cx="1645467" cy="242513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2EECE8AF-4572-48AC-BDB5-F19EA6037833}"/>
              </a:ext>
            </a:extLst>
          </p:cNvPr>
          <p:cNvSpPr txBox="1"/>
          <p:nvPr/>
        </p:nvSpPr>
        <p:spPr>
          <a:xfrm>
            <a:off x="8595657" y="3496236"/>
            <a:ext cx="231344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Sexting.</a:t>
            </a:r>
          </a:p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Tener sexo on line.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A6B62AF-E03B-4577-8010-0B5D546C7389}"/>
              </a:ext>
            </a:extLst>
          </p:cNvPr>
          <p:cNvSpPr txBox="1"/>
          <p:nvPr/>
        </p:nvSpPr>
        <p:spPr>
          <a:xfrm>
            <a:off x="5724871" y="3583186"/>
            <a:ext cx="249227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Dejar a una pareja por celosa y controladora.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5235DD9-4E43-4290-A395-81E3BE0B7967}"/>
              </a:ext>
            </a:extLst>
          </p:cNvPr>
          <p:cNvSpPr txBox="1"/>
          <p:nvPr/>
        </p:nvSpPr>
        <p:spPr>
          <a:xfrm>
            <a:off x="175829" y="3394258"/>
            <a:ext cx="249227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Subirte al coche con un conductor bebido.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84A0CE2-F558-454D-A257-25F70B96BCEA}"/>
              </a:ext>
            </a:extLst>
          </p:cNvPr>
          <p:cNvSpPr txBox="1"/>
          <p:nvPr/>
        </p:nvSpPr>
        <p:spPr>
          <a:xfrm>
            <a:off x="2980254" y="3721686"/>
            <a:ext cx="24922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Acosar on line.</a:t>
            </a: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93377" y="1175879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0149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mar, Plantean, Arder, Emitir Humo, Los Listones, Humo">
            <a:extLst>
              <a:ext uri="{FF2B5EF4-FFF2-40B4-BE49-F238E27FC236}">
                <a16:creationId xmlns:a16="http://schemas.microsoft.com/office/drawing/2014/main" id="{3343276C-F4A0-42DB-937B-CDCD75EEE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39373" y="1757938"/>
            <a:ext cx="1661607" cy="209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4F65070-6030-4F9C-9376-39A06ACDB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57" y="1614479"/>
            <a:ext cx="2143168" cy="2740071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B7A578C-4C3C-4355-B3AB-6DB0B1A9ED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996" y="1718517"/>
            <a:ext cx="2201958" cy="25319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D4FB51A-DA75-4423-8EDD-3EE7F7F0EA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2808" y="1766879"/>
            <a:ext cx="2278144" cy="249332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6AEE3F0-9339-49F7-9B17-80E6F6AC719F}"/>
              </a:ext>
            </a:extLst>
          </p:cNvPr>
          <p:cNvSpPr txBox="1"/>
          <p:nvPr/>
        </p:nvSpPr>
        <p:spPr>
          <a:xfrm>
            <a:off x="8625476" y="3495274"/>
            <a:ext cx="1999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Franklin Gothic Demi" panose="020B0703020102020204" pitchFamily="34" charset="0"/>
              </a:rPr>
              <a:t>Emprar </a:t>
            </a:r>
            <a:r>
              <a:rPr lang="es-ES" sz="2800" b="1" dirty="0">
                <a:solidFill>
                  <a:srgbClr val="FF0000"/>
                </a:solidFill>
                <a:latin typeface="Franklin Gothic Demi" panose="020B0703020102020204" pitchFamily="34" charset="0"/>
              </a:rPr>
              <a:t>DROGUES</a:t>
            </a:r>
            <a:endParaRPr lang="es-ES" sz="2000" b="1" dirty="0">
              <a:solidFill>
                <a:srgbClr val="FF0000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BACF94D-C3AD-4143-8B7E-93F4464D780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39372" y="1776024"/>
            <a:ext cx="353357" cy="34065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4E7109C-9A91-429A-B860-6DF587B8074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39372" y="2252598"/>
            <a:ext cx="246921" cy="23804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46229CB-8F2D-4228-BA35-59D025F3458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74101" y="2461228"/>
            <a:ext cx="211576" cy="20397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C387B5C-65AB-41C7-BBB6-A57CA3A6BF6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59099" y="2140175"/>
            <a:ext cx="241579" cy="232897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EB385F5-2F52-4BF1-ACFF-3DEEBCF3E468}"/>
              </a:ext>
            </a:extLst>
          </p:cNvPr>
          <p:cNvCxnSpPr>
            <a:cxnSpLocks/>
          </p:cNvCxnSpPr>
          <p:nvPr/>
        </p:nvCxnSpPr>
        <p:spPr>
          <a:xfrm>
            <a:off x="9624989" y="2140175"/>
            <a:ext cx="141637" cy="1124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0E758F8-F297-44C2-B113-61F55E581C42}"/>
              </a:ext>
            </a:extLst>
          </p:cNvPr>
          <p:cNvSpPr txBox="1"/>
          <p:nvPr/>
        </p:nvSpPr>
        <p:spPr>
          <a:xfrm>
            <a:off x="8585606" y="3881179"/>
            <a:ext cx="23134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Usar drogas</a:t>
            </a:r>
            <a:endParaRPr lang="es-ES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1B227AA-4764-4E41-9538-A20E1992FB60}"/>
              </a:ext>
            </a:extLst>
          </p:cNvPr>
          <p:cNvSpPr txBox="1"/>
          <p:nvPr/>
        </p:nvSpPr>
        <p:spPr>
          <a:xfrm>
            <a:off x="5778720" y="3817431"/>
            <a:ext cx="249227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Llevar ropa sexy.</a:t>
            </a:r>
          </a:p>
          <a:p>
            <a:pPr algn="ctr"/>
            <a:endParaRPr lang="es-ES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7022A04-A385-406F-BEBA-5C8DF21DD6AF}"/>
              </a:ext>
            </a:extLst>
          </p:cNvPr>
          <p:cNvSpPr txBox="1"/>
          <p:nvPr/>
        </p:nvSpPr>
        <p:spPr>
          <a:xfrm>
            <a:off x="302008" y="3594033"/>
            <a:ext cx="214691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Prometer sexo y NO darlo.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995F1D0-3A2A-4D8C-8C33-703E8A17178B}"/>
              </a:ext>
            </a:extLst>
          </p:cNvPr>
          <p:cNvSpPr txBox="1"/>
          <p:nvPr/>
        </p:nvSpPr>
        <p:spPr>
          <a:xfrm>
            <a:off x="2972838" y="3793083"/>
            <a:ext cx="24922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Pensar en suicidarse.</a:t>
            </a: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7C45B96-E1C3-4907-ABA9-88FA04296C8D}"/>
              </a:ext>
            </a:extLst>
          </p:cNvPr>
          <p:cNvSpPr/>
          <p:nvPr/>
        </p:nvSpPr>
        <p:spPr>
          <a:xfrm>
            <a:off x="8597455" y="3422459"/>
            <a:ext cx="995274" cy="494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6777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900F943-91D8-4A2B-912D-C05DD2A45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65" y="1757938"/>
            <a:ext cx="1438363" cy="251555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D0226BE9-B493-4E00-A014-DD618322D91D}"/>
              </a:ext>
            </a:extLst>
          </p:cNvPr>
          <p:cNvSpPr txBox="1"/>
          <p:nvPr/>
        </p:nvSpPr>
        <p:spPr>
          <a:xfrm>
            <a:off x="535698" y="3427987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A78C6AB-F107-4490-BBDC-853683B04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943" y="1343411"/>
            <a:ext cx="543077" cy="18196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AD771EC-C143-4D3E-9BCD-BA6C80966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4705" y="1757938"/>
            <a:ext cx="1438363" cy="251555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0AE333A-DC78-4CA8-B0A1-A85C7F1E3624}"/>
              </a:ext>
            </a:extLst>
          </p:cNvPr>
          <p:cNvSpPr txBox="1"/>
          <p:nvPr/>
        </p:nvSpPr>
        <p:spPr>
          <a:xfrm>
            <a:off x="9364738" y="3427987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3F804CF6-A244-4235-B992-5BB59F52940D}"/>
              </a:ext>
            </a:extLst>
          </p:cNvPr>
          <p:cNvSpPr/>
          <p:nvPr/>
        </p:nvSpPr>
        <p:spPr>
          <a:xfrm>
            <a:off x="899013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6F101BD-4FC0-40F8-8886-EAB8F156E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743" y="1343411"/>
            <a:ext cx="543077" cy="18196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E907338-965C-48DE-B491-17B2E4854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505" y="1757938"/>
            <a:ext cx="1438363" cy="2515552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A8B0D885-415D-4DD8-B5E8-787609D380E2}"/>
              </a:ext>
            </a:extLst>
          </p:cNvPr>
          <p:cNvSpPr txBox="1"/>
          <p:nvPr/>
        </p:nvSpPr>
        <p:spPr>
          <a:xfrm>
            <a:off x="6621538" y="3427987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E19EC494-D69F-419F-97D7-487C03F6E609}"/>
              </a:ext>
            </a:extLst>
          </p:cNvPr>
          <p:cNvSpPr/>
          <p:nvPr/>
        </p:nvSpPr>
        <p:spPr>
          <a:xfrm>
            <a:off x="624693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5802CA28-CA89-411E-8706-25CA521DA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863" y="1343411"/>
            <a:ext cx="543077" cy="18196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E890188-F947-4E87-A337-8BFB6D860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625" y="1757938"/>
            <a:ext cx="1438363" cy="2515552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566084A9-BB96-4468-8855-4639DF8FEB78}"/>
              </a:ext>
            </a:extLst>
          </p:cNvPr>
          <p:cNvSpPr txBox="1"/>
          <p:nvPr/>
        </p:nvSpPr>
        <p:spPr>
          <a:xfrm>
            <a:off x="3644658" y="3427987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289866D0-B5B5-4027-8EE4-19FFC5F1073D}"/>
              </a:ext>
            </a:extLst>
          </p:cNvPr>
          <p:cNvSpPr/>
          <p:nvPr/>
        </p:nvSpPr>
        <p:spPr>
          <a:xfrm>
            <a:off x="327005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5505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78C0182-231A-4ABD-831D-910869AE2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4" y="1649687"/>
            <a:ext cx="1617346" cy="24943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CEC0381-0A5F-4E9A-9068-9D7FC99D3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655" y="1649687"/>
            <a:ext cx="1617346" cy="249435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2C9567A-0EB8-4372-89F6-B1F7411D9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49687"/>
            <a:ext cx="1617346" cy="24943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B5B44AF-A7F0-4B27-B62B-C0DCC42E1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205" y="1649686"/>
            <a:ext cx="1617346" cy="249435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405940B-9988-45EF-936A-3C507ECD284D}"/>
              </a:ext>
            </a:extLst>
          </p:cNvPr>
          <p:cNvSpPr txBox="1"/>
          <p:nvPr/>
        </p:nvSpPr>
        <p:spPr>
          <a:xfrm>
            <a:off x="578293" y="3278184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E02F131-A2FF-45A2-B186-914F1F4A9E01}"/>
              </a:ext>
            </a:extLst>
          </p:cNvPr>
          <p:cNvSpPr txBox="1"/>
          <p:nvPr/>
        </p:nvSpPr>
        <p:spPr>
          <a:xfrm>
            <a:off x="3359673" y="3278184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04DA979-A336-4B4D-87A8-DEF068C9D93F}"/>
              </a:ext>
            </a:extLst>
          </p:cNvPr>
          <p:cNvSpPr txBox="1"/>
          <p:nvPr/>
        </p:nvSpPr>
        <p:spPr>
          <a:xfrm>
            <a:off x="6055525" y="3293424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8A604BD-02C3-4FD4-9787-4CFB955712BA}"/>
              </a:ext>
            </a:extLst>
          </p:cNvPr>
          <p:cNvSpPr txBox="1"/>
          <p:nvPr/>
        </p:nvSpPr>
        <p:spPr>
          <a:xfrm>
            <a:off x="8933655" y="3298504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529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A32C322-E120-4217-B999-32B1EEBE0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27" y="1783574"/>
            <a:ext cx="2154627" cy="24018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C3544D-E2BC-4546-8FFC-AD2D2CEAC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661" y="1783574"/>
            <a:ext cx="2154627" cy="24018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6E752B4-E96C-4034-B8A0-53D9060AE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481" y="1783574"/>
            <a:ext cx="2154627" cy="24018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03E9532-5C77-4279-8A57-8CDCBAE0C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5014" y="1783574"/>
            <a:ext cx="2154627" cy="240188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77BFCCC9-440D-4282-9882-6955AEB70965}"/>
              </a:ext>
            </a:extLst>
          </p:cNvPr>
          <p:cNvSpPr txBox="1"/>
          <p:nvPr/>
        </p:nvSpPr>
        <p:spPr>
          <a:xfrm>
            <a:off x="523211" y="3120210"/>
            <a:ext cx="16982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NADA</a:t>
            </a:r>
          </a:p>
          <a:p>
            <a:pPr algn="ctr"/>
            <a:endParaRPr lang="es-ES" sz="105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85C38C7-0BFD-480A-978A-049F19CD4E11}"/>
              </a:ext>
            </a:extLst>
          </p:cNvPr>
          <p:cNvSpPr txBox="1"/>
          <p:nvPr/>
        </p:nvSpPr>
        <p:spPr>
          <a:xfrm>
            <a:off x="3369826" y="3120210"/>
            <a:ext cx="16982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NADA</a:t>
            </a:r>
          </a:p>
          <a:p>
            <a:pPr algn="ctr"/>
            <a:endParaRPr lang="es-ES" sz="105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D31900A-FD02-438E-AD5A-64C76A4BC755}"/>
              </a:ext>
            </a:extLst>
          </p:cNvPr>
          <p:cNvSpPr txBox="1"/>
          <p:nvPr/>
        </p:nvSpPr>
        <p:spPr>
          <a:xfrm>
            <a:off x="6130140" y="3120210"/>
            <a:ext cx="16982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NADA</a:t>
            </a:r>
          </a:p>
          <a:p>
            <a:pPr algn="ctr"/>
            <a:endParaRPr lang="es-ES" sz="105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DC6E1DA-891D-47BF-832E-F1004044EF6D}"/>
              </a:ext>
            </a:extLst>
          </p:cNvPr>
          <p:cNvSpPr txBox="1"/>
          <p:nvPr/>
        </p:nvSpPr>
        <p:spPr>
          <a:xfrm>
            <a:off x="8893179" y="3109455"/>
            <a:ext cx="16982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NADA</a:t>
            </a:r>
          </a:p>
          <a:p>
            <a:pPr algn="ctr"/>
            <a:endParaRPr lang="es-ES" sz="105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336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900F943-91D8-4A2B-912D-C05DD2A45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65" y="1757938"/>
            <a:ext cx="1438363" cy="251555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D0226BE9-B493-4E00-A014-DD618322D91D}"/>
              </a:ext>
            </a:extLst>
          </p:cNvPr>
          <p:cNvSpPr txBox="1"/>
          <p:nvPr/>
        </p:nvSpPr>
        <p:spPr>
          <a:xfrm>
            <a:off x="535698" y="3427987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A78C6AB-F107-4490-BBDC-853683B04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943" y="1343411"/>
            <a:ext cx="543077" cy="18196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AD771EC-C143-4D3E-9BCD-BA6C80966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4705" y="1757938"/>
            <a:ext cx="1438363" cy="251555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0AE333A-DC78-4CA8-B0A1-A85C7F1E3624}"/>
              </a:ext>
            </a:extLst>
          </p:cNvPr>
          <p:cNvSpPr txBox="1"/>
          <p:nvPr/>
        </p:nvSpPr>
        <p:spPr>
          <a:xfrm>
            <a:off x="9364738" y="3427987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3F804CF6-A244-4235-B992-5BB59F52940D}"/>
              </a:ext>
            </a:extLst>
          </p:cNvPr>
          <p:cNvSpPr/>
          <p:nvPr/>
        </p:nvSpPr>
        <p:spPr>
          <a:xfrm>
            <a:off x="899013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6F101BD-4FC0-40F8-8886-EAB8F156E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743" y="1343411"/>
            <a:ext cx="543077" cy="18196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E907338-965C-48DE-B491-17B2E4854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505" y="1757938"/>
            <a:ext cx="1438363" cy="2515552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A8B0D885-415D-4DD8-B5E8-787609D380E2}"/>
              </a:ext>
            </a:extLst>
          </p:cNvPr>
          <p:cNvSpPr txBox="1"/>
          <p:nvPr/>
        </p:nvSpPr>
        <p:spPr>
          <a:xfrm>
            <a:off x="6621538" y="3427987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E19EC494-D69F-419F-97D7-487C03F6E609}"/>
              </a:ext>
            </a:extLst>
          </p:cNvPr>
          <p:cNvSpPr/>
          <p:nvPr/>
        </p:nvSpPr>
        <p:spPr>
          <a:xfrm>
            <a:off x="624693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5802CA28-CA89-411E-8706-25CA521DA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863" y="1343411"/>
            <a:ext cx="543077" cy="18196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E890188-F947-4E87-A337-8BFB6D860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625" y="1757938"/>
            <a:ext cx="1438363" cy="2515552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566084A9-BB96-4468-8855-4639DF8FEB78}"/>
              </a:ext>
            </a:extLst>
          </p:cNvPr>
          <p:cNvSpPr txBox="1"/>
          <p:nvPr/>
        </p:nvSpPr>
        <p:spPr>
          <a:xfrm>
            <a:off x="3644658" y="3427987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289866D0-B5B5-4027-8EE4-19FFC5F1073D}"/>
              </a:ext>
            </a:extLst>
          </p:cNvPr>
          <p:cNvSpPr/>
          <p:nvPr/>
        </p:nvSpPr>
        <p:spPr>
          <a:xfrm>
            <a:off x="327005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7992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78C0182-231A-4ABD-831D-910869AE2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4" y="1649687"/>
            <a:ext cx="1617346" cy="24943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CEC0381-0A5F-4E9A-9068-9D7FC99D3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655" y="1649687"/>
            <a:ext cx="1617346" cy="249435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2C9567A-0EB8-4372-89F6-B1F7411D9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49687"/>
            <a:ext cx="1617346" cy="24943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B5B44AF-A7F0-4B27-B62B-C0DCC42E1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205" y="1649686"/>
            <a:ext cx="1617346" cy="249435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405940B-9988-45EF-936A-3C507ECD284D}"/>
              </a:ext>
            </a:extLst>
          </p:cNvPr>
          <p:cNvSpPr txBox="1"/>
          <p:nvPr/>
        </p:nvSpPr>
        <p:spPr>
          <a:xfrm>
            <a:off x="578293" y="3278184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E02F131-A2FF-45A2-B186-914F1F4A9E01}"/>
              </a:ext>
            </a:extLst>
          </p:cNvPr>
          <p:cNvSpPr txBox="1"/>
          <p:nvPr/>
        </p:nvSpPr>
        <p:spPr>
          <a:xfrm>
            <a:off x="3359673" y="3278184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04DA979-A336-4B4D-87A8-DEF068C9D93F}"/>
              </a:ext>
            </a:extLst>
          </p:cNvPr>
          <p:cNvSpPr txBox="1"/>
          <p:nvPr/>
        </p:nvSpPr>
        <p:spPr>
          <a:xfrm>
            <a:off x="6055525" y="3293424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8A604BD-02C3-4FD4-9787-4CFB955712BA}"/>
              </a:ext>
            </a:extLst>
          </p:cNvPr>
          <p:cNvSpPr txBox="1"/>
          <p:nvPr/>
        </p:nvSpPr>
        <p:spPr>
          <a:xfrm>
            <a:off x="8933655" y="3298504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817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A32C322-E120-4217-B999-32B1EEBE0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27" y="1783574"/>
            <a:ext cx="2154627" cy="24018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C3544D-E2BC-4546-8FFC-AD2D2CEAC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661" y="1783574"/>
            <a:ext cx="2154627" cy="24018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6E752B4-E96C-4034-B8A0-53D9060AE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481" y="1783574"/>
            <a:ext cx="2154627" cy="24018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03E9532-5C77-4279-8A57-8CDCBAE0C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5014" y="1783574"/>
            <a:ext cx="2154627" cy="240188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77BFCCC9-440D-4282-9882-6955AEB70965}"/>
              </a:ext>
            </a:extLst>
          </p:cNvPr>
          <p:cNvSpPr txBox="1"/>
          <p:nvPr/>
        </p:nvSpPr>
        <p:spPr>
          <a:xfrm>
            <a:off x="523211" y="3120210"/>
            <a:ext cx="16982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NADA</a:t>
            </a:r>
          </a:p>
          <a:p>
            <a:pPr algn="ctr"/>
            <a:endParaRPr lang="es-ES" sz="105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85C38C7-0BFD-480A-978A-049F19CD4E11}"/>
              </a:ext>
            </a:extLst>
          </p:cNvPr>
          <p:cNvSpPr txBox="1"/>
          <p:nvPr/>
        </p:nvSpPr>
        <p:spPr>
          <a:xfrm>
            <a:off x="3369826" y="3120210"/>
            <a:ext cx="16982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NADA</a:t>
            </a:r>
          </a:p>
          <a:p>
            <a:pPr algn="ctr"/>
            <a:endParaRPr lang="es-ES" sz="105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D31900A-FD02-438E-AD5A-64C76A4BC755}"/>
              </a:ext>
            </a:extLst>
          </p:cNvPr>
          <p:cNvSpPr txBox="1"/>
          <p:nvPr/>
        </p:nvSpPr>
        <p:spPr>
          <a:xfrm>
            <a:off x="6130140" y="3120210"/>
            <a:ext cx="16982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NADA</a:t>
            </a:r>
          </a:p>
          <a:p>
            <a:pPr algn="ctr"/>
            <a:endParaRPr lang="es-ES" sz="105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DC6E1DA-891D-47BF-832E-F1004044EF6D}"/>
              </a:ext>
            </a:extLst>
          </p:cNvPr>
          <p:cNvSpPr txBox="1"/>
          <p:nvPr/>
        </p:nvSpPr>
        <p:spPr>
          <a:xfrm>
            <a:off x="8893179" y="3109455"/>
            <a:ext cx="16982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NADA</a:t>
            </a:r>
          </a:p>
          <a:p>
            <a:pPr algn="ctr"/>
            <a:endParaRPr lang="es-ES" sz="105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499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7665580-DC34-448C-9124-F38CE6AF3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85" y="1733940"/>
            <a:ext cx="2089511" cy="2501149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B5E2109-2355-4F6C-8DBA-3EA65D0AB386}"/>
              </a:ext>
            </a:extLst>
          </p:cNvPr>
          <p:cNvSpPr txBox="1"/>
          <p:nvPr/>
        </p:nvSpPr>
        <p:spPr>
          <a:xfrm>
            <a:off x="201517" y="3323706"/>
            <a:ext cx="249227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MAZO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8AAE4DBA-CA12-46E3-8B61-E4A55E5ED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543" y="1353571"/>
            <a:ext cx="543077" cy="18196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4B1F98B-91D9-4B89-9942-1F90CC830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25" y="1744100"/>
            <a:ext cx="2089511" cy="2501149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3323913E-287C-4B53-8971-8B180A7867E8}"/>
              </a:ext>
            </a:extLst>
          </p:cNvPr>
          <p:cNvSpPr txBox="1"/>
          <p:nvPr/>
        </p:nvSpPr>
        <p:spPr>
          <a:xfrm>
            <a:off x="3036157" y="3333866"/>
            <a:ext cx="249227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MAZO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F6F225FE-06A6-4179-BFFA-741CA90F7DB8}"/>
              </a:ext>
            </a:extLst>
          </p:cNvPr>
          <p:cNvSpPr/>
          <p:nvPr/>
        </p:nvSpPr>
        <p:spPr>
          <a:xfrm>
            <a:off x="2995734" y="112101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550E2F30-61BE-4B65-9E17-ED5BA62FC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583" y="1343411"/>
            <a:ext cx="543077" cy="18196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F31C2A7-6D78-4433-AFE9-269FF0DEA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365" y="1733940"/>
            <a:ext cx="2089511" cy="2501149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5D3861A7-AB0B-4500-97C4-A7A26459586F}"/>
              </a:ext>
            </a:extLst>
          </p:cNvPr>
          <p:cNvSpPr txBox="1"/>
          <p:nvPr/>
        </p:nvSpPr>
        <p:spPr>
          <a:xfrm>
            <a:off x="5769197" y="3323706"/>
            <a:ext cx="249227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MAZO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04A9E5EB-4727-4E1A-B482-98DD40830468}"/>
              </a:ext>
            </a:extLst>
          </p:cNvPr>
          <p:cNvSpPr/>
          <p:nvPr/>
        </p:nvSpPr>
        <p:spPr>
          <a:xfrm>
            <a:off x="572877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6DDD78B5-CFFE-4E3D-966E-1B96E4901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823" y="1343411"/>
            <a:ext cx="543077" cy="18196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B7A4C971-E955-405F-B3C8-6A038348C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2605" y="1733940"/>
            <a:ext cx="2089511" cy="2501149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9FC88011-A8AB-4B5A-9B36-72BE0054232B}"/>
              </a:ext>
            </a:extLst>
          </p:cNvPr>
          <p:cNvSpPr txBox="1"/>
          <p:nvPr/>
        </p:nvSpPr>
        <p:spPr>
          <a:xfrm>
            <a:off x="8451437" y="3323706"/>
            <a:ext cx="249227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MAZO</a:t>
            </a: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516113C9-7B9E-4CD0-93B1-522AE90DC1B5}"/>
              </a:ext>
            </a:extLst>
          </p:cNvPr>
          <p:cNvSpPr/>
          <p:nvPr/>
        </p:nvSpPr>
        <p:spPr>
          <a:xfrm>
            <a:off x="841101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0329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7665580-DC34-448C-9124-F38CE6AF3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85" y="1733940"/>
            <a:ext cx="2089511" cy="2501149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B5E2109-2355-4F6C-8DBA-3EA65D0AB386}"/>
              </a:ext>
            </a:extLst>
          </p:cNvPr>
          <p:cNvSpPr txBox="1"/>
          <p:nvPr/>
        </p:nvSpPr>
        <p:spPr>
          <a:xfrm>
            <a:off x="201517" y="3323706"/>
            <a:ext cx="249227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MAZO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8AAE4DBA-CA12-46E3-8B61-E4A55E5ED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543" y="1353571"/>
            <a:ext cx="543077" cy="18196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4B1F98B-91D9-4B89-9942-1F90CC830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25" y="1744100"/>
            <a:ext cx="2089511" cy="2501149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3323913E-287C-4B53-8971-8B180A7867E8}"/>
              </a:ext>
            </a:extLst>
          </p:cNvPr>
          <p:cNvSpPr txBox="1"/>
          <p:nvPr/>
        </p:nvSpPr>
        <p:spPr>
          <a:xfrm>
            <a:off x="3036157" y="3333866"/>
            <a:ext cx="249227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MAZO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F6F225FE-06A6-4179-BFFA-741CA90F7DB8}"/>
              </a:ext>
            </a:extLst>
          </p:cNvPr>
          <p:cNvSpPr/>
          <p:nvPr/>
        </p:nvSpPr>
        <p:spPr>
          <a:xfrm>
            <a:off x="2995734" y="112101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550E2F30-61BE-4B65-9E17-ED5BA62FC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583" y="1343411"/>
            <a:ext cx="543077" cy="18196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F31C2A7-6D78-4433-AFE9-269FF0DEA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365" y="1733940"/>
            <a:ext cx="2089511" cy="2501149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5D3861A7-AB0B-4500-97C4-A7A26459586F}"/>
              </a:ext>
            </a:extLst>
          </p:cNvPr>
          <p:cNvSpPr txBox="1"/>
          <p:nvPr/>
        </p:nvSpPr>
        <p:spPr>
          <a:xfrm>
            <a:off x="5769197" y="3323706"/>
            <a:ext cx="249227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MAZO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04A9E5EB-4727-4E1A-B482-98DD40830468}"/>
              </a:ext>
            </a:extLst>
          </p:cNvPr>
          <p:cNvSpPr/>
          <p:nvPr/>
        </p:nvSpPr>
        <p:spPr>
          <a:xfrm>
            <a:off x="572877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6DDD78B5-CFFE-4E3D-966E-1B96E4901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823" y="1343411"/>
            <a:ext cx="543077" cy="18196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B7A4C971-E955-405F-B3C8-6A038348C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2605" y="1733940"/>
            <a:ext cx="2089511" cy="2501149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9FC88011-A8AB-4B5A-9B36-72BE0054232B}"/>
              </a:ext>
            </a:extLst>
          </p:cNvPr>
          <p:cNvSpPr txBox="1"/>
          <p:nvPr/>
        </p:nvSpPr>
        <p:spPr>
          <a:xfrm>
            <a:off x="8451437" y="3323706"/>
            <a:ext cx="249227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MAZO</a:t>
            </a: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516113C9-7B9E-4CD0-93B1-522AE90DC1B5}"/>
              </a:ext>
            </a:extLst>
          </p:cNvPr>
          <p:cNvSpPr/>
          <p:nvPr/>
        </p:nvSpPr>
        <p:spPr>
          <a:xfrm>
            <a:off x="841101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2934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7665580-DC34-448C-9124-F38CE6AF3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85" y="1733940"/>
            <a:ext cx="2089511" cy="2501149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B5E2109-2355-4F6C-8DBA-3EA65D0AB386}"/>
              </a:ext>
            </a:extLst>
          </p:cNvPr>
          <p:cNvSpPr txBox="1"/>
          <p:nvPr/>
        </p:nvSpPr>
        <p:spPr>
          <a:xfrm>
            <a:off x="201517" y="3323706"/>
            <a:ext cx="249227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MAZO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8AAE4DBA-CA12-46E3-8B61-E4A55E5ED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543" y="1353571"/>
            <a:ext cx="543077" cy="18196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4B1F98B-91D9-4B89-9942-1F90CC830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25" y="1744100"/>
            <a:ext cx="2089511" cy="2501149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3323913E-287C-4B53-8971-8B180A7867E8}"/>
              </a:ext>
            </a:extLst>
          </p:cNvPr>
          <p:cNvSpPr txBox="1"/>
          <p:nvPr/>
        </p:nvSpPr>
        <p:spPr>
          <a:xfrm>
            <a:off x="3036157" y="3333866"/>
            <a:ext cx="249227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MAZO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F6F225FE-06A6-4179-BFFA-741CA90F7DB8}"/>
              </a:ext>
            </a:extLst>
          </p:cNvPr>
          <p:cNvSpPr/>
          <p:nvPr/>
        </p:nvSpPr>
        <p:spPr>
          <a:xfrm>
            <a:off x="2995734" y="112101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550E2F30-61BE-4B65-9E17-ED5BA62FC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583" y="1343411"/>
            <a:ext cx="543077" cy="18196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F31C2A7-6D78-4433-AFE9-269FF0DEA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365" y="1733940"/>
            <a:ext cx="2089511" cy="2501149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5D3861A7-AB0B-4500-97C4-A7A26459586F}"/>
              </a:ext>
            </a:extLst>
          </p:cNvPr>
          <p:cNvSpPr txBox="1"/>
          <p:nvPr/>
        </p:nvSpPr>
        <p:spPr>
          <a:xfrm>
            <a:off x="5769197" y="3323706"/>
            <a:ext cx="249227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MAZO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04A9E5EB-4727-4E1A-B482-98DD40830468}"/>
              </a:ext>
            </a:extLst>
          </p:cNvPr>
          <p:cNvSpPr/>
          <p:nvPr/>
        </p:nvSpPr>
        <p:spPr>
          <a:xfrm>
            <a:off x="572877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6DDD78B5-CFFE-4E3D-966E-1B96E4901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823" y="1343411"/>
            <a:ext cx="543077" cy="18196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B7A4C971-E955-405F-B3C8-6A038348C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2605" y="1733940"/>
            <a:ext cx="2089511" cy="2501149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9FC88011-A8AB-4B5A-9B36-72BE0054232B}"/>
              </a:ext>
            </a:extLst>
          </p:cNvPr>
          <p:cNvSpPr txBox="1"/>
          <p:nvPr/>
        </p:nvSpPr>
        <p:spPr>
          <a:xfrm>
            <a:off x="8451437" y="3323706"/>
            <a:ext cx="249227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MAZO</a:t>
            </a: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516113C9-7B9E-4CD0-93B1-522AE90DC1B5}"/>
              </a:ext>
            </a:extLst>
          </p:cNvPr>
          <p:cNvSpPr/>
          <p:nvPr/>
        </p:nvSpPr>
        <p:spPr>
          <a:xfrm>
            <a:off x="841101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0410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900F943-91D8-4A2B-912D-C05DD2A45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65" y="1757938"/>
            <a:ext cx="1438363" cy="251555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D0226BE9-B493-4E00-A014-DD618322D91D}"/>
              </a:ext>
            </a:extLst>
          </p:cNvPr>
          <p:cNvSpPr txBox="1"/>
          <p:nvPr/>
        </p:nvSpPr>
        <p:spPr>
          <a:xfrm>
            <a:off x="535698" y="3427987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A78C6AB-F107-4490-BBDC-853683B04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943" y="1343411"/>
            <a:ext cx="543077" cy="18196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AD771EC-C143-4D3E-9BCD-BA6C80966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4705" y="1757938"/>
            <a:ext cx="1438363" cy="251555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0AE333A-DC78-4CA8-B0A1-A85C7F1E3624}"/>
              </a:ext>
            </a:extLst>
          </p:cNvPr>
          <p:cNvSpPr txBox="1"/>
          <p:nvPr/>
        </p:nvSpPr>
        <p:spPr>
          <a:xfrm>
            <a:off x="9364738" y="3427987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3F804CF6-A244-4235-B992-5BB59F52940D}"/>
              </a:ext>
            </a:extLst>
          </p:cNvPr>
          <p:cNvSpPr/>
          <p:nvPr/>
        </p:nvSpPr>
        <p:spPr>
          <a:xfrm>
            <a:off x="899013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6F101BD-4FC0-40F8-8886-EAB8F156E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743" y="1343411"/>
            <a:ext cx="543077" cy="18196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E907338-965C-48DE-B491-17B2E4854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505" y="1757938"/>
            <a:ext cx="1438363" cy="2515552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A8B0D885-415D-4DD8-B5E8-787609D380E2}"/>
              </a:ext>
            </a:extLst>
          </p:cNvPr>
          <p:cNvSpPr txBox="1"/>
          <p:nvPr/>
        </p:nvSpPr>
        <p:spPr>
          <a:xfrm>
            <a:off x="6621538" y="3427987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E19EC494-D69F-419F-97D7-487C03F6E609}"/>
              </a:ext>
            </a:extLst>
          </p:cNvPr>
          <p:cNvSpPr/>
          <p:nvPr/>
        </p:nvSpPr>
        <p:spPr>
          <a:xfrm>
            <a:off x="624693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5802CA28-CA89-411E-8706-25CA521DA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863" y="1343411"/>
            <a:ext cx="543077" cy="18196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E890188-F947-4E87-A337-8BFB6D860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625" y="1757938"/>
            <a:ext cx="1438363" cy="2515552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566084A9-BB96-4468-8855-4639DF8FEB78}"/>
              </a:ext>
            </a:extLst>
          </p:cNvPr>
          <p:cNvSpPr txBox="1"/>
          <p:nvPr/>
        </p:nvSpPr>
        <p:spPr>
          <a:xfrm>
            <a:off x="3644658" y="3427987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289866D0-B5B5-4027-8EE4-19FFC5F1073D}"/>
              </a:ext>
            </a:extLst>
          </p:cNvPr>
          <p:cNvSpPr/>
          <p:nvPr/>
        </p:nvSpPr>
        <p:spPr>
          <a:xfrm>
            <a:off x="327005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42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78C0182-231A-4ABD-831D-910869AE2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4" y="1649687"/>
            <a:ext cx="1617346" cy="24943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CEC0381-0A5F-4E9A-9068-9D7FC99D3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655" y="1649687"/>
            <a:ext cx="1617346" cy="249435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2C9567A-0EB8-4372-89F6-B1F7411D9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49687"/>
            <a:ext cx="1617346" cy="24943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B5B44AF-A7F0-4B27-B62B-C0DCC42E1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205" y="1649686"/>
            <a:ext cx="1617346" cy="249435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405940B-9988-45EF-936A-3C507ECD284D}"/>
              </a:ext>
            </a:extLst>
          </p:cNvPr>
          <p:cNvSpPr txBox="1"/>
          <p:nvPr/>
        </p:nvSpPr>
        <p:spPr>
          <a:xfrm>
            <a:off x="578293" y="3278184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E02F131-A2FF-45A2-B186-914F1F4A9E01}"/>
              </a:ext>
            </a:extLst>
          </p:cNvPr>
          <p:cNvSpPr txBox="1"/>
          <p:nvPr/>
        </p:nvSpPr>
        <p:spPr>
          <a:xfrm>
            <a:off x="3359673" y="3278184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04DA979-A336-4B4D-87A8-DEF068C9D93F}"/>
              </a:ext>
            </a:extLst>
          </p:cNvPr>
          <p:cNvSpPr txBox="1"/>
          <p:nvPr/>
        </p:nvSpPr>
        <p:spPr>
          <a:xfrm>
            <a:off x="6055525" y="3293424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8A604BD-02C3-4FD4-9787-4CFB955712BA}"/>
              </a:ext>
            </a:extLst>
          </p:cNvPr>
          <p:cNvSpPr txBox="1"/>
          <p:nvPr/>
        </p:nvSpPr>
        <p:spPr>
          <a:xfrm>
            <a:off x="8933655" y="3298504"/>
            <a:ext cx="169829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X1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280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A32C322-E120-4217-B999-32B1EEBE0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27" y="1783574"/>
            <a:ext cx="2154627" cy="24018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C3544D-E2BC-4546-8FFC-AD2D2CEAC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661" y="1783574"/>
            <a:ext cx="2154627" cy="24018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6E752B4-E96C-4034-B8A0-53D9060AE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481" y="1783574"/>
            <a:ext cx="2154627" cy="24018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03E9532-5C77-4279-8A57-8CDCBAE0C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5014" y="1783574"/>
            <a:ext cx="2154627" cy="240188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77BFCCC9-440D-4282-9882-6955AEB70965}"/>
              </a:ext>
            </a:extLst>
          </p:cNvPr>
          <p:cNvSpPr txBox="1"/>
          <p:nvPr/>
        </p:nvSpPr>
        <p:spPr>
          <a:xfrm>
            <a:off x="523211" y="3120210"/>
            <a:ext cx="16982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NADA</a:t>
            </a:r>
          </a:p>
          <a:p>
            <a:pPr algn="ctr"/>
            <a:endParaRPr lang="es-ES" sz="105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85C38C7-0BFD-480A-978A-049F19CD4E11}"/>
              </a:ext>
            </a:extLst>
          </p:cNvPr>
          <p:cNvSpPr txBox="1"/>
          <p:nvPr/>
        </p:nvSpPr>
        <p:spPr>
          <a:xfrm>
            <a:off x="3369826" y="3120210"/>
            <a:ext cx="16982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NADA</a:t>
            </a:r>
          </a:p>
          <a:p>
            <a:pPr algn="ctr"/>
            <a:endParaRPr lang="es-ES" sz="105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D31900A-FD02-438E-AD5A-64C76A4BC755}"/>
              </a:ext>
            </a:extLst>
          </p:cNvPr>
          <p:cNvSpPr txBox="1"/>
          <p:nvPr/>
        </p:nvSpPr>
        <p:spPr>
          <a:xfrm>
            <a:off x="6130140" y="3120210"/>
            <a:ext cx="16982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NADA</a:t>
            </a:r>
          </a:p>
          <a:p>
            <a:pPr algn="ctr"/>
            <a:endParaRPr lang="es-ES" sz="105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DC6E1DA-891D-47BF-832E-F1004044EF6D}"/>
              </a:ext>
            </a:extLst>
          </p:cNvPr>
          <p:cNvSpPr txBox="1"/>
          <p:nvPr/>
        </p:nvSpPr>
        <p:spPr>
          <a:xfrm>
            <a:off x="8893179" y="3109455"/>
            <a:ext cx="16982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X2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MOLA </a:t>
            </a:r>
          </a:p>
          <a:p>
            <a:pPr algn="ctr"/>
            <a:r>
              <a:rPr lang="es-ES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NADA</a:t>
            </a:r>
          </a:p>
          <a:p>
            <a:pPr algn="ctr"/>
            <a:endParaRPr lang="es-ES" sz="105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469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 rot="5400000">
            <a:off x="1226634" y="193139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 rot="5400000">
            <a:off x="1226634" y="325574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8146769" y="1626979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5164569" y="1626979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578" y="1859538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378" y="1859538"/>
            <a:ext cx="543077" cy="18196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F7A6DB0-9DC5-4C95-A205-72DD66745898}"/>
              </a:ext>
            </a:extLst>
          </p:cNvPr>
          <p:cNvSpPr/>
          <p:nvPr/>
        </p:nvSpPr>
        <p:spPr>
          <a:xfrm>
            <a:off x="957975" y="669509"/>
            <a:ext cx="3201407" cy="2324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85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REGLAMENTO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85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1.- Se reparten al azar 5 cartas rosas a cada jugador/a.</a:t>
            </a:r>
            <a:endParaRPr lang="es-ES" sz="8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85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2.- Un jugador será “la banca” (cartas blancas). La banca levanta una carta blanca, lee el texto y la deja sobre la mesa.</a:t>
            </a:r>
            <a:endParaRPr lang="es-ES" sz="8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85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3.- El primer jugador/a que ponga su carta rosa sobre la carta blanca, defiende su valoración (la banca no pone carta rosa).</a:t>
            </a:r>
            <a:endParaRPr lang="es-ES" sz="8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85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5.- Las cartas “Mola” y “No mola” requieren un argumento; “Mola mazo” y “No mola nada” requieren dos.</a:t>
            </a:r>
            <a:endParaRPr lang="es-ES" sz="8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85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6.- Una vez expuestos los argumentos el grupo decide si los considera válidos o no, mediante votación a mano alzada. En caso de empate, la banca desempata.</a:t>
            </a:r>
            <a:endParaRPr lang="es-ES" sz="8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85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7.- Si el grupo acepta la argumentación, la carta rosa del jugador se queda en la mesa. Si el grupo rechaza la argumentación, el jugador recoge su carta rosa.</a:t>
            </a:r>
            <a:endParaRPr lang="es-ES" sz="8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85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8.- Gana el primer/a jugador/a que se quede sin cartas.</a:t>
            </a:r>
            <a:endParaRPr lang="es-ES" sz="8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85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9.- La banca rota hacia la derecha tras cada turno. </a:t>
            </a:r>
            <a:endParaRPr lang="es-ES" sz="8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3D84F8A-AC77-4C87-86AA-84BD7F2A5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79" y="3970219"/>
            <a:ext cx="543077" cy="18196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DEBBBF8-D90A-4D01-8BB5-EAD7AF614E17}"/>
              </a:ext>
            </a:extLst>
          </p:cNvPr>
          <p:cNvSpPr/>
          <p:nvPr/>
        </p:nvSpPr>
        <p:spPr>
          <a:xfrm>
            <a:off x="826583" y="3931591"/>
            <a:ext cx="3133803" cy="225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s-ES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Autor.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Dr. Sergio Climent Santos. </a:t>
            </a: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Correspondencia:  </a:t>
            </a:r>
            <a:r>
              <a:rPr lang="es-ES" sz="11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sergio.climent@gmail.com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s-ES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Agradecimientos.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Sr. Jordi Pala Galofré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Sra. Asunción Miranda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Sra. Meritxell Giménez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Sra. M.ª Pilar Blanco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Dra. Rocío Villar 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Dr. Javier Ariz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Sra. Tamara Peña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4861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33870</TotalTime>
  <Words>622</Words>
  <Application>Microsoft Office PowerPoint</Application>
  <PresentationFormat>Panorámica</PresentationFormat>
  <Paragraphs>187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Franklin Gothic Demi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Climent</dc:creator>
  <cp:lastModifiedBy>Sergio</cp:lastModifiedBy>
  <cp:revision>103</cp:revision>
  <cp:lastPrinted>2017-11-27T17:18:31Z</cp:lastPrinted>
  <dcterms:created xsi:type="dcterms:W3CDTF">2017-07-24T10:02:00Z</dcterms:created>
  <dcterms:modified xsi:type="dcterms:W3CDTF">2020-03-21T09:34:04Z</dcterms:modified>
</cp:coreProperties>
</file>