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0" r:id="rId6"/>
    <p:sldId id="261" r:id="rId7"/>
    <p:sldId id="263" r:id="rId8"/>
    <p:sldId id="259" r:id="rId9"/>
    <p:sldId id="264" r:id="rId10"/>
  </p:sldIdLst>
  <p:sldSz cx="12192000" cy="6858000"/>
  <p:notesSz cx="6858000" cy="9947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>
        <p:scale>
          <a:sx n="75" d="100"/>
          <a:sy n="75" d="100"/>
        </p:scale>
        <p:origin x="84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CB9D4-274F-4509-ACC2-5F3C16465A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35C9A0-C9C5-43E3-AB29-0395294AB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ECDDDC-4477-4693-B8E4-910C6526A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F11C46-FDE5-429A-8CDF-7DED72C28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FDB80D-4290-426B-B8DC-3DEAC9868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257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766F4B-F41A-44B5-A2B3-EC2B97C9B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E0FB11-BEF4-4E5E-8E93-CD5EFF7C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5FABC4-C3F9-4A7D-B2C8-22B81DF08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948E66-394A-4D74-8D7B-CB5059831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44EDA1-F36F-41BE-95CD-88523CCF5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3669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66656-0159-43D1-BC45-1D3120787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99069F-3C8C-4A93-9AE4-AAB93FC93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73A399-7632-4D68-89DC-E7FD34A67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CD6BED-0E0D-4E0E-A9D5-D63778B3D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03470C-E327-464B-80AB-87415DD83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4822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EF018-922C-47F2-9F0D-80B20358B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5D9356-4D63-4019-9964-6843E3D9BB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4779F2-5404-4C87-96AB-AA85D8B77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697E7D-68B6-49B4-86BF-E30D2D96C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18ABD0-B9D6-4651-84F8-526F59B29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1219145-2CB4-4A33-AC53-127461E51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6882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E65069-0205-4013-815E-A5A7E9DF2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1B792F-5104-48BB-8DC0-E0F02E3A1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E4A13C8-B457-4EBE-A0CF-AA75BAF77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B04B41-20CA-49C3-A2C0-827DC874C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BC5AF36-44F5-4063-BC2D-69D0F7C222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257272-BB9C-4773-9226-2813E553B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162A687-48CF-4672-B3FE-0A0CE7CB2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7E47459-2A99-4630-BF5B-77EE66B42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65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BC9BA6-035D-4204-B905-FE9FBBD12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31469BA-8B2D-4269-8EDE-A160D1CA4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8105C83-7801-4071-BF12-86A5E4B78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0287E8B-A1C8-492F-A272-09C65A28A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982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1C0CEC-E393-4CD7-9D4E-4CC37C1F2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22E83F9-FFE8-4D80-BE3C-82C2983AD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D46865A-D94C-45B3-9DE0-230BEC8B9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936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292769-6D70-444F-809D-EEFFF2DB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CC6745-B397-4025-BA68-D2FC54B81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364147-671D-4B96-8E39-AAB6669CE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F09C7C-606F-4A84-9136-62EB3D3F9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3D6812-0F5D-4BE4-B0B0-09DCAC4E2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03940D-E578-4AD3-A70B-6F4D4D48A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0987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2E22E-C544-49A0-8D5A-FFEB3B890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20D07F7-9D5A-43A1-9EC5-50CFDE2BA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FCDFDC-C5F7-445D-8D28-386381529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283165E-58BE-4AE5-871F-6762487CD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33EDAF-0BE4-44D9-A39E-1097E8616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646932-61C0-4920-83CD-401A5701A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8179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B8821F-6E63-4D5F-BE09-E4BD903FF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4B882C-45D3-4E65-9CF5-30F40652D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C0152E-ADF1-48E3-BE46-D407D863A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B88DB8-640B-4271-B6B6-746D739E8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38C10B-4F4D-45F3-8B11-F64711B9D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187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466011C-B46F-4499-A519-86F78BC6F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B00987-A4A4-4A84-A333-0CC2C8B9DC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8839DE-AD99-487A-A495-8EEC2A980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8149E1-2B03-4E26-BBD9-16B7B75EB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46612C-0BE1-4347-B58F-39823DEAB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0007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B1C1BF8-F90E-4FB4-AE46-30D9C49C1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20B7D4E-DB89-49CC-8555-F375F6BC3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3E3DC0-B50E-4662-9256-33D77CF243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EE8F6-DE94-4CC8-AB3F-1979484C22BE}" type="datetimeFigureOut">
              <a:rPr lang="es-ES" smtClean="0"/>
              <a:t>23/11/2019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ADE1AC-695C-48FF-A173-3A4642D29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AFC044-E0E3-44F6-A343-BB4B626CB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44288-2C69-4E40-A8C9-DB446FC7CA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666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10" Type="http://schemas.openxmlformats.org/officeDocument/2006/relationships/image" Target="../media/image17.jpeg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7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eg"/><Relationship Id="rId7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41.png"/><Relationship Id="rId4" Type="http://schemas.openxmlformats.org/officeDocument/2006/relationships/image" Target="../media/image36.jpeg"/><Relationship Id="rId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image" Target="../media/image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10" Type="http://schemas.openxmlformats.org/officeDocument/2006/relationships/image" Target="../media/image57.png"/><Relationship Id="rId4" Type="http://schemas.openxmlformats.org/officeDocument/2006/relationships/image" Target="../media/image52.jpeg"/><Relationship Id="rId9" Type="http://schemas.openxmlformats.org/officeDocument/2006/relationships/image" Target="../media/image5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7.png"/><Relationship Id="rId7" Type="http://schemas.openxmlformats.org/officeDocument/2006/relationships/image" Target="../media/image62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" descr="Imagen relacionada">
            <a:extLst>
              <a:ext uri="{FF2B5EF4-FFF2-40B4-BE49-F238E27FC236}">
                <a16:creationId xmlns:a16="http://schemas.microsoft.com/office/drawing/2014/main" id="{5D5DF19D-BA41-4084-99CA-5C6DBA29C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57" y="289565"/>
            <a:ext cx="1940617" cy="274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Resultado de imagen de niÃ±o asco">
            <a:extLst>
              <a:ext uri="{FF2B5EF4-FFF2-40B4-BE49-F238E27FC236}">
                <a16:creationId xmlns:a16="http://schemas.microsoft.com/office/drawing/2014/main" id="{7AED2507-2463-4C37-9E0F-655BDB093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360" y="3811625"/>
            <a:ext cx="1899136" cy="268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de silueta cara niÃ±o alegre">
            <a:extLst>
              <a:ext uri="{FF2B5EF4-FFF2-40B4-BE49-F238E27FC236}">
                <a16:creationId xmlns:a16="http://schemas.microsoft.com/office/drawing/2014/main" id="{5F8F27FD-319A-4644-928C-28C9F755F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849" y="205650"/>
            <a:ext cx="3128324" cy="314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n relacionada">
            <a:extLst>
              <a:ext uri="{FF2B5EF4-FFF2-40B4-BE49-F238E27FC236}">
                <a16:creationId xmlns:a16="http://schemas.microsoft.com/office/drawing/2014/main" id="{016D9123-5D22-43CF-BB7E-2D3679F2B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367" y="909393"/>
            <a:ext cx="1513504" cy="151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n relacionada">
            <a:extLst>
              <a:ext uri="{FF2B5EF4-FFF2-40B4-BE49-F238E27FC236}">
                <a16:creationId xmlns:a16="http://schemas.microsoft.com/office/drawing/2014/main" id="{09C73CF5-D8C5-405B-81EA-7F44ACC89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087" y="882785"/>
            <a:ext cx="1841083" cy="184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n de silueta cara niÃ±o riendo">
            <a:extLst>
              <a:ext uri="{FF2B5EF4-FFF2-40B4-BE49-F238E27FC236}">
                <a16:creationId xmlns:a16="http://schemas.microsoft.com/office/drawing/2014/main" id="{9FC45D5C-DC7E-4B55-8063-9F9C65972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547" y="4591663"/>
            <a:ext cx="1442477" cy="162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3CE1F07A-358A-419C-B32B-6511AD35FDCA}"/>
              </a:ext>
            </a:extLst>
          </p:cNvPr>
          <p:cNvSpPr/>
          <p:nvPr/>
        </p:nvSpPr>
        <p:spPr>
          <a:xfrm>
            <a:off x="314284" y="-25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7F8D05A-5BE8-476E-BECC-E9721057FB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289565"/>
            <a:ext cx="543077" cy="18196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59F14C05-25AC-4B38-8D07-C13E54C580D6}"/>
              </a:ext>
            </a:extLst>
          </p:cNvPr>
          <p:cNvSpPr/>
          <p:nvPr/>
        </p:nvSpPr>
        <p:spPr>
          <a:xfrm>
            <a:off x="5873378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0864EFD-3CC5-4AEF-9F33-8A86FFD79B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289565"/>
            <a:ext cx="543077" cy="181968"/>
          </a:xfrm>
          <a:prstGeom prst="rect">
            <a:avLst/>
          </a:prstGeom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0B413267-9C0E-4C39-B9F5-39E4B483C710}"/>
              </a:ext>
            </a:extLst>
          </p:cNvPr>
          <p:cNvSpPr/>
          <p:nvPr/>
        </p:nvSpPr>
        <p:spPr>
          <a:xfrm>
            <a:off x="3109771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846688B-401C-43B2-9BAD-8D93B023AF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289565"/>
            <a:ext cx="543077" cy="181968"/>
          </a:xfrm>
          <a:prstGeom prst="rect">
            <a:avLst/>
          </a:prstGeom>
        </p:spPr>
      </p:pic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BF51E8C9-24A5-4DD5-A0F8-7F6EAE1578F4}"/>
              </a:ext>
            </a:extLst>
          </p:cNvPr>
          <p:cNvSpPr/>
          <p:nvPr/>
        </p:nvSpPr>
        <p:spPr>
          <a:xfrm>
            <a:off x="8596663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10DEE0EF-C7C0-4810-9816-43631D4AA42C}"/>
              </a:ext>
            </a:extLst>
          </p:cNvPr>
          <p:cNvSpPr/>
          <p:nvPr/>
        </p:nvSpPr>
        <p:spPr>
          <a:xfrm>
            <a:off x="314283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D8B08D13-BB7D-45F5-AC3D-D7A572AD6F80}"/>
              </a:ext>
            </a:extLst>
          </p:cNvPr>
          <p:cNvSpPr/>
          <p:nvPr/>
        </p:nvSpPr>
        <p:spPr>
          <a:xfrm>
            <a:off x="3222802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C9EF3D5B-D0BB-4A7B-BF6E-4C3A8E6E519F}"/>
              </a:ext>
            </a:extLst>
          </p:cNvPr>
          <p:cNvSpPr/>
          <p:nvPr/>
        </p:nvSpPr>
        <p:spPr>
          <a:xfrm>
            <a:off x="5900281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6CF95088-18BD-4313-B2F5-FAF960F82E62}"/>
              </a:ext>
            </a:extLst>
          </p:cNvPr>
          <p:cNvSpPr/>
          <p:nvPr/>
        </p:nvSpPr>
        <p:spPr>
          <a:xfrm>
            <a:off x="8703033" y="348668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A9CA1539-035A-4DB6-A1D5-BFE5708DB2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289565"/>
            <a:ext cx="543077" cy="18196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A30C251-DCE6-4E20-8D90-0E1A30B3DE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3847795"/>
            <a:ext cx="543077" cy="18196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4C69E56-1F97-402B-A6C9-B8085BB91B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3847795"/>
            <a:ext cx="543077" cy="18196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C7CB7B0-6266-4B99-8F81-C6B15752BC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3847795"/>
            <a:ext cx="543077" cy="18196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FAFFA6B9-79C4-46D0-9C11-4C3EB0AAFD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3847795"/>
            <a:ext cx="543077" cy="181968"/>
          </a:xfrm>
          <a:prstGeom prst="rect">
            <a:avLst/>
          </a:prstGeom>
        </p:spPr>
      </p:pic>
      <p:pic>
        <p:nvPicPr>
          <p:cNvPr id="28" name="Picture 12" descr="Resultado de imagen de niÃ±o asustado dibujo">
            <a:extLst>
              <a:ext uri="{FF2B5EF4-FFF2-40B4-BE49-F238E27FC236}">
                <a16:creationId xmlns:a16="http://schemas.microsoft.com/office/drawing/2014/main" id="{283BAE40-46CB-4870-9A86-5AF940C56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67" y="4265682"/>
            <a:ext cx="19812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n de preocupado">
            <a:extLst>
              <a:ext uri="{FF2B5EF4-FFF2-40B4-BE49-F238E27FC236}">
                <a16:creationId xmlns:a16="http://schemas.microsoft.com/office/drawing/2014/main" id="{9464AB45-2419-4AA2-9D84-A1389B034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976" y="4265682"/>
            <a:ext cx="1969054" cy="210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16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Resultado de imagen de furioso">
            <a:extLst>
              <a:ext uri="{FF2B5EF4-FFF2-40B4-BE49-F238E27FC236}">
                <a16:creationId xmlns:a16="http://schemas.microsoft.com/office/drawing/2014/main" id="{69E3BC15-2290-49E2-B17F-B01D49606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544" y="317341"/>
            <a:ext cx="1910180" cy="269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sultado de imagen de enfadado">
            <a:extLst>
              <a:ext uri="{FF2B5EF4-FFF2-40B4-BE49-F238E27FC236}">
                <a16:creationId xmlns:a16="http://schemas.microsoft.com/office/drawing/2014/main" id="{5F3B3EFB-F20F-4131-87F1-6B9D01E84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84" y="229912"/>
            <a:ext cx="2033998" cy="287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Imagen relacionada">
            <a:extLst>
              <a:ext uri="{FF2B5EF4-FFF2-40B4-BE49-F238E27FC236}">
                <a16:creationId xmlns:a16="http://schemas.microsoft.com/office/drawing/2014/main" id="{5201EB12-FA57-4847-9DDF-4A2565DBB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473" y="4073539"/>
            <a:ext cx="1821815" cy="257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7B83E9F-0A2C-4DD4-8726-731F88245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6494" y="696965"/>
            <a:ext cx="2349236" cy="1696167"/>
          </a:xfrm>
          <a:prstGeom prst="rect">
            <a:avLst/>
          </a:prstGeom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97B3768A-A5F0-4DEE-BA44-7A0E9471D163}"/>
              </a:ext>
            </a:extLst>
          </p:cNvPr>
          <p:cNvSpPr/>
          <p:nvPr/>
        </p:nvSpPr>
        <p:spPr>
          <a:xfrm>
            <a:off x="314284" y="-25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B9502E6-B57B-4787-833C-A5E2D79B91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289565"/>
            <a:ext cx="543077" cy="181968"/>
          </a:xfrm>
          <a:prstGeom prst="rect">
            <a:avLst/>
          </a:prstGeom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AD70D671-BA26-4CF8-928B-4780F6F619A6}"/>
              </a:ext>
            </a:extLst>
          </p:cNvPr>
          <p:cNvSpPr/>
          <p:nvPr/>
        </p:nvSpPr>
        <p:spPr>
          <a:xfrm>
            <a:off x="5873378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797FF29-423D-4F27-867D-03712A23E5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289565"/>
            <a:ext cx="543077" cy="18196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304B31C6-D022-4B5A-AA84-482AFC91EF73}"/>
              </a:ext>
            </a:extLst>
          </p:cNvPr>
          <p:cNvSpPr/>
          <p:nvPr/>
        </p:nvSpPr>
        <p:spPr>
          <a:xfrm>
            <a:off x="3109771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AF4F4EB-7A38-4434-944A-CDD719A55D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289565"/>
            <a:ext cx="543077" cy="181968"/>
          </a:xfrm>
          <a:prstGeom prst="rect">
            <a:avLst/>
          </a:prstGeom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3D575AB-1BBB-4A5B-9B3D-D333A55E6C82}"/>
              </a:ext>
            </a:extLst>
          </p:cNvPr>
          <p:cNvSpPr/>
          <p:nvPr/>
        </p:nvSpPr>
        <p:spPr>
          <a:xfrm>
            <a:off x="8596663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C054308E-7825-43C8-8EFA-96736AE9E5F8}"/>
              </a:ext>
            </a:extLst>
          </p:cNvPr>
          <p:cNvSpPr/>
          <p:nvPr/>
        </p:nvSpPr>
        <p:spPr>
          <a:xfrm>
            <a:off x="314283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801EB8E8-7FB6-447F-B436-188B0CD3F73C}"/>
              </a:ext>
            </a:extLst>
          </p:cNvPr>
          <p:cNvSpPr/>
          <p:nvPr/>
        </p:nvSpPr>
        <p:spPr>
          <a:xfrm>
            <a:off x="3222802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563D27ED-5CE7-469B-821C-8836EA366D84}"/>
              </a:ext>
            </a:extLst>
          </p:cNvPr>
          <p:cNvSpPr/>
          <p:nvPr/>
        </p:nvSpPr>
        <p:spPr>
          <a:xfrm>
            <a:off x="5900281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51B8C535-2D93-426B-AE31-7DFDA48D65D5}"/>
              </a:ext>
            </a:extLst>
          </p:cNvPr>
          <p:cNvSpPr/>
          <p:nvPr/>
        </p:nvSpPr>
        <p:spPr>
          <a:xfrm>
            <a:off x="8703033" y="348668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5B75C718-84BC-4A7E-BFE2-C432740699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289565"/>
            <a:ext cx="543077" cy="18196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8A1700D-7055-4833-B601-41FBF99827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3847795"/>
            <a:ext cx="543077" cy="181968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2BE103C-296B-47C6-B03D-72AF8C3A5E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3847795"/>
            <a:ext cx="543077" cy="18196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0DAA4EE-699A-462D-AA79-2ED7B1D38B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3847795"/>
            <a:ext cx="543077" cy="18196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3266F75A-EEEE-4A0D-B115-744AE33F65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3847795"/>
            <a:ext cx="543077" cy="1819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4524EEA-854A-437A-A952-5306F5F2FC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3627" y="869936"/>
            <a:ext cx="1752600" cy="1962150"/>
          </a:xfrm>
          <a:prstGeom prst="rect">
            <a:avLst/>
          </a:prstGeom>
        </p:spPr>
      </p:pic>
      <p:pic>
        <p:nvPicPr>
          <p:cNvPr id="25" name="Picture 2" descr="Resultado de imagen de niÃ±o asustado dibujo">
            <a:extLst>
              <a:ext uri="{FF2B5EF4-FFF2-40B4-BE49-F238E27FC236}">
                <a16:creationId xmlns:a16="http://schemas.microsoft.com/office/drawing/2014/main" id="{634C1F35-91F7-4C69-A9D6-3C7222365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09" y="4134114"/>
            <a:ext cx="1779698" cy="251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Imagen relacionada">
            <a:extLst>
              <a:ext uri="{FF2B5EF4-FFF2-40B4-BE49-F238E27FC236}">
                <a16:creationId xmlns:a16="http://schemas.microsoft.com/office/drawing/2014/main" id="{B7386A42-95A6-4105-835A-C05A65BEA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574" y="4134114"/>
            <a:ext cx="1705089" cy="251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Imagen relacionada">
            <a:extLst>
              <a:ext uri="{FF2B5EF4-FFF2-40B4-BE49-F238E27FC236}">
                <a16:creationId xmlns:a16="http://schemas.microsoft.com/office/drawing/2014/main" id="{2D391CBE-F6FE-40EE-9AA8-B4BF5D317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881" y="4134114"/>
            <a:ext cx="1800433" cy="25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10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Resultado de imagen de silueta coche accidente">
            <a:extLst>
              <a:ext uri="{FF2B5EF4-FFF2-40B4-BE49-F238E27FC236}">
                <a16:creationId xmlns:a16="http://schemas.microsoft.com/office/drawing/2014/main" id="{1020803B-1275-487B-AC28-2DBA7013F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533" y="4718205"/>
            <a:ext cx="1973467" cy="47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Resultado de imagen de silueta ventana">
            <a:extLst>
              <a:ext uri="{FF2B5EF4-FFF2-40B4-BE49-F238E27FC236}">
                <a16:creationId xmlns:a16="http://schemas.microsoft.com/office/drawing/2014/main" id="{5B65657B-4B75-4836-9DEA-BE5E6A8BD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26" y="983226"/>
            <a:ext cx="2268399" cy="100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Resultado de imagen de silueta casa">
            <a:extLst>
              <a:ext uri="{FF2B5EF4-FFF2-40B4-BE49-F238E27FC236}">
                <a16:creationId xmlns:a16="http://schemas.microsoft.com/office/drawing/2014/main" id="{45D4ECEA-8254-444C-8203-753436C45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141" y="983226"/>
            <a:ext cx="1672516" cy="167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D02B0BAB-DB73-4972-8EEB-88FDC1B6969C}"/>
              </a:ext>
            </a:extLst>
          </p:cNvPr>
          <p:cNvSpPr/>
          <p:nvPr/>
        </p:nvSpPr>
        <p:spPr>
          <a:xfrm>
            <a:off x="314284" y="-25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09D66638-94BA-4735-B205-2811E9169B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289565"/>
            <a:ext cx="543077" cy="181968"/>
          </a:xfrm>
          <a:prstGeom prst="rect">
            <a:avLst/>
          </a:prstGeom>
        </p:spPr>
      </p:pic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1A5CF337-410C-4402-9887-C8C6137CE90F}"/>
              </a:ext>
            </a:extLst>
          </p:cNvPr>
          <p:cNvSpPr/>
          <p:nvPr/>
        </p:nvSpPr>
        <p:spPr>
          <a:xfrm>
            <a:off x="5873378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A09D204C-972A-4A94-8F00-9B578070E9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289565"/>
            <a:ext cx="543077" cy="181968"/>
          </a:xfrm>
          <a:prstGeom prst="rect">
            <a:avLst/>
          </a:prstGeom>
        </p:spPr>
      </p:pic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2990D52F-A236-4485-89DB-7C3812468549}"/>
              </a:ext>
            </a:extLst>
          </p:cNvPr>
          <p:cNvSpPr/>
          <p:nvPr/>
        </p:nvSpPr>
        <p:spPr>
          <a:xfrm>
            <a:off x="3109771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70A6178E-10A5-4825-9DF2-63DFF842CF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289565"/>
            <a:ext cx="543077" cy="181968"/>
          </a:xfrm>
          <a:prstGeom prst="rect">
            <a:avLst/>
          </a:prstGeom>
        </p:spPr>
      </p:pic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8B0E9661-7FA8-4C84-B2FE-2AB61C288DD4}"/>
              </a:ext>
            </a:extLst>
          </p:cNvPr>
          <p:cNvSpPr/>
          <p:nvPr/>
        </p:nvSpPr>
        <p:spPr>
          <a:xfrm>
            <a:off x="8596663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2525EA1-115F-45F8-9EE1-9FF5630ABA69}"/>
              </a:ext>
            </a:extLst>
          </p:cNvPr>
          <p:cNvSpPr/>
          <p:nvPr/>
        </p:nvSpPr>
        <p:spPr>
          <a:xfrm>
            <a:off x="314283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3C710DC4-5EE1-4A39-BCEE-66568E068A4D}"/>
              </a:ext>
            </a:extLst>
          </p:cNvPr>
          <p:cNvSpPr/>
          <p:nvPr/>
        </p:nvSpPr>
        <p:spPr>
          <a:xfrm>
            <a:off x="3222802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FF1E0714-234B-4699-A952-BF2FFA086A1A}"/>
              </a:ext>
            </a:extLst>
          </p:cNvPr>
          <p:cNvSpPr/>
          <p:nvPr/>
        </p:nvSpPr>
        <p:spPr>
          <a:xfrm>
            <a:off x="5900281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B36CDAEE-E5B8-4ECD-8E27-DF8C755766BE}"/>
              </a:ext>
            </a:extLst>
          </p:cNvPr>
          <p:cNvSpPr/>
          <p:nvPr/>
        </p:nvSpPr>
        <p:spPr>
          <a:xfrm>
            <a:off x="8703033" y="348668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0E459103-353B-4C44-AE6C-FA1296078B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289565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101AF0A2-2946-4BA2-86A7-6700CA634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3847795"/>
            <a:ext cx="543077" cy="181968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DCE0AE37-1A8D-4704-AE40-7A09324086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3847795"/>
            <a:ext cx="543077" cy="18196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A54A64A1-566A-4D68-8060-34EC6D68C1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3847795"/>
            <a:ext cx="543077" cy="181968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767BCFD9-CF24-41CC-89D2-4DC0DF573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3847795"/>
            <a:ext cx="543077" cy="181968"/>
          </a:xfrm>
          <a:prstGeom prst="rect">
            <a:avLst/>
          </a:prstGeom>
        </p:spPr>
      </p:pic>
      <p:pic>
        <p:nvPicPr>
          <p:cNvPr id="34" name="Picture 6" descr="Resultado de imagen de gente">
            <a:extLst>
              <a:ext uri="{FF2B5EF4-FFF2-40B4-BE49-F238E27FC236}">
                <a16:creationId xmlns:a16="http://schemas.microsoft.com/office/drawing/2014/main" id="{457C0787-4D51-4AFF-AB41-762B928DB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41" y="4352356"/>
            <a:ext cx="2032548" cy="205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Resultado de imagen de cosas">
            <a:extLst>
              <a:ext uri="{FF2B5EF4-FFF2-40B4-BE49-F238E27FC236}">
                <a16:creationId xmlns:a16="http://schemas.microsoft.com/office/drawing/2014/main" id="{0707D73B-BB41-4850-997E-015BC735B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161" y="4497668"/>
            <a:ext cx="1898962" cy="189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Resultado de imagen de gusano">
            <a:extLst>
              <a:ext uri="{FF2B5EF4-FFF2-40B4-BE49-F238E27FC236}">
                <a16:creationId xmlns:a16="http://schemas.microsoft.com/office/drawing/2014/main" id="{6E02442E-8438-4D93-81F7-717932A1F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819" y="4133761"/>
            <a:ext cx="1860025" cy="262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8209140-BCC3-4BE4-998C-CAB607560A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220" y="756227"/>
            <a:ext cx="2239797" cy="18198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A6D4E5-1CAF-42E8-8249-88EC40465F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14" y="644825"/>
            <a:ext cx="2099703" cy="23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59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de silueta jarron roto">
            <a:extLst>
              <a:ext uri="{FF2B5EF4-FFF2-40B4-BE49-F238E27FC236}">
                <a16:creationId xmlns:a16="http://schemas.microsoft.com/office/drawing/2014/main" id="{41085BAB-A222-47D7-8D84-1883A8245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4" y="841374"/>
            <a:ext cx="1660525" cy="16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n relacionada">
            <a:extLst>
              <a:ext uri="{FF2B5EF4-FFF2-40B4-BE49-F238E27FC236}">
                <a16:creationId xmlns:a16="http://schemas.microsoft.com/office/drawing/2014/main" id="{7ABA9F6A-A1B7-4F2D-A51C-4E564A0A9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914" y="3985663"/>
            <a:ext cx="2532697" cy="233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de silueta jarron roto">
            <a:extLst>
              <a:ext uri="{FF2B5EF4-FFF2-40B4-BE49-F238E27FC236}">
                <a16:creationId xmlns:a16="http://schemas.microsoft.com/office/drawing/2014/main" id="{3B4CB1AD-EDCD-4538-BD90-7B3593D90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96" y="4573053"/>
            <a:ext cx="1888003" cy="174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de silueta jarron roto">
            <a:extLst>
              <a:ext uri="{FF2B5EF4-FFF2-40B4-BE49-F238E27FC236}">
                <a16:creationId xmlns:a16="http://schemas.microsoft.com/office/drawing/2014/main" id="{480971C2-2CC7-40B5-B7F1-B1604F95F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573" y="950915"/>
            <a:ext cx="1645674" cy="164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sultado de imagen de silueta jarron roto">
            <a:extLst>
              <a:ext uri="{FF2B5EF4-FFF2-40B4-BE49-F238E27FC236}">
                <a16:creationId xmlns:a16="http://schemas.microsoft.com/office/drawing/2014/main" id="{B74C0720-3BCB-4F70-8A86-BD1FACA3C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700" y="1082623"/>
            <a:ext cx="1462139" cy="1462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sultado de imagen de silueta pelota">
            <a:extLst>
              <a:ext uri="{FF2B5EF4-FFF2-40B4-BE49-F238E27FC236}">
                <a16:creationId xmlns:a16="http://schemas.microsoft.com/office/drawing/2014/main" id="{521BD137-4095-4D97-948D-D545AFAA9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611" y="1143875"/>
            <a:ext cx="1447839" cy="145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939F1CFD-B3BD-4A18-BB3B-13D141192DE8}"/>
              </a:ext>
            </a:extLst>
          </p:cNvPr>
          <p:cNvSpPr/>
          <p:nvPr/>
        </p:nvSpPr>
        <p:spPr>
          <a:xfrm>
            <a:off x="314284" y="-25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1085A9F-CCB4-4D79-8C7B-18C51D8E79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289565"/>
            <a:ext cx="543077" cy="181968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7D0C636-B7E7-47BC-9F6C-7ACE9E06C01F}"/>
              </a:ext>
            </a:extLst>
          </p:cNvPr>
          <p:cNvSpPr/>
          <p:nvPr/>
        </p:nvSpPr>
        <p:spPr>
          <a:xfrm>
            <a:off x="5873378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13A1A9C-D2C7-4AFD-BC12-601806B438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289565"/>
            <a:ext cx="543077" cy="181968"/>
          </a:xfrm>
          <a:prstGeom prst="rect">
            <a:avLst/>
          </a:prstGeom>
        </p:spPr>
      </p:pic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99E46181-120C-4E77-BC03-E9D66BBB6AEB}"/>
              </a:ext>
            </a:extLst>
          </p:cNvPr>
          <p:cNvSpPr/>
          <p:nvPr/>
        </p:nvSpPr>
        <p:spPr>
          <a:xfrm>
            <a:off x="3109771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FD8C123-FBDF-4D71-8E27-3AFB4B8F44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289565"/>
            <a:ext cx="543077" cy="181968"/>
          </a:xfrm>
          <a:prstGeom prst="rect">
            <a:avLst/>
          </a:prstGeom>
        </p:spPr>
      </p:pic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F54F1D61-CD20-4CBE-9DCF-07242E0A1CFD}"/>
              </a:ext>
            </a:extLst>
          </p:cNvPr>
          <p:cNvSpPr/>
          <p:nvPr/>
        </p:nvSpPr>
        <p:spPr>
          <a:xfrm>
            <a:off x="8596663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78976308-3F16-487E-8BF2-ADAE606B13AB}"/>
              </a:ext>
            </a:extLst>
          </p:cNvPr>
          <p:cNvSpPr/>
          <p:nvPr/>
        </p:nvSpPr>
        <p:spPr>
          <a:xfrm>
            <a:off x="314283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46150526-A18A-4A8B-8FE4-B7DF7CC5EC04}"/>
              </a:ext>
            </a:extLst>
          </p:cNvPr>
          <p:cNvSpPr/>
          <p:nvPr/>
        </p:nvSpPr>
        <p:spPr>
          <a:xfrm>
            <a:off x="3222802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8AF7B2B-8C45-48AD-A733-0464E7702598}"/>
              </a:ext>
            </a:extLst>
          </p:cNvPr>
          <p:cNvSpPr/>
          <p:nvPr/>
        </p:nvSpPr>
        <p:spPr>
          <a:xfrm>
            <a:off x="5900281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7EF4980B-C13F-4F53-AE23-509B54D52E5F}"/>
              </a:ext>
            </a:extLst>
          </p:cNvPr>
          <p:cNvSpPr/>
          <p:nvPr/>
        </p:nvSpPr>
        <p:spPr>
          <a:xfrm>
            <a:off x="8703033" y="348668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85C0C4A-6280-4084-9009-03D1259CC3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289565"/>
            <a:ext cx="543077" cy="181968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46E79FA-4261-4577-A77C-EFABE2BB1B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3847795"/>
            <a:ext cx="543077" cy="18196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B5E0894-6E31-4945-A229-DD72CB43F6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3847795"/>
            <a:ext cx="543077" cy="18196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A4375B4-93E7-402C-A758-DB889CD6C9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3847795"/>
            <a:ext cx="543077" cy="18196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7B70DBC2-5D85-4ECB-B673-322BC6FA94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3847795"/>
            <a:ext cx="543077" cy="181968"/>
          </a:xfrm>
          <a:prstGeom prst="rect">
            <a:avLst/>
          </a:prstGeom>
        </p:spPr>
      </p:pic>
      <p:pic>
        <p:nvPicPr>
          <p:cNvPr id="25" name="Picture 12" descr="Imagen relacionada">
            <a:extLst>
              <a:ext uri="{FF2B5EF4-FFF2-40B4-BE49-F238E27FC236}">
                <a16:creationId xmlns:a16="http://schemas.microsoft.com/office/drawing/2014/main" id="{E0C76B26-8D40-45AA-A844-24484A582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992" y="4352356"/>
            <a:ext cx="2216079" cy="221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6AE13F9-2ABB-454D-8201-CB95B9B5D1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56" y="4352356"/>
            <a:ext cx="1955286" cy="210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45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n relacionada">
            <a:extLst>
              <a:ext uri="{FF2B5EF4-FFF2-40B4-BE49-F238E27FC236}">
                <a16:creationId xmlns:a16="http://schemas.microsoft.com/office/drawing/2014/main" id="{13BCD419-E58A-4D3F-A7CF-377A256F7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19" y="654731"/>
            <a:ext cx="2203655" cy="220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gen de zombi">
            <a:extLst>
              <a:ext uri="{FF2B5EF4-FFF2-40B4-BE49-F238E27FC236}">
                <a16:creationId xmlns:a16="http://schemas.microsoft.com/office/drawing/2014/main" id="{00B0F6AB-F9C8-4633-BAE7-54105BE13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843" y="554134"/>
            <a:ext cx="1932613" cy="259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magen relacionada">
            <a:extLst>
              <a:ext uri="{FF2B5EF4-FFF2-40B4-BE49-F238E27FC236}">
                <a16:creationId xmlns:a16="http://schemas.microsoft.com/office/drawing/2014/main" id="{F62B30A1-0EC9-428A-9519-1681305AE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77" y="4222421"/>
            <a:ext cx="2097138" cy="209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Imagen relacionada">
            <a:extLst>
              <a:ext uri="{FF2B5EF4-FFF2-40B4-BE49-F238E27FC236}">
                <a16:creationId xmlns:a16="http://schemas.microsoft.com/office/drawing/2014/main" id="{A9A3B866-FB3C-4A6D-99D8-62193EA1E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592" y="1133858"/>
            <a:ext cx="2026604" cy="137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Resultado de imagen de cerebro">
            <a:extLst>
              <a:ext uri="{FF2B5EF4-FFF2-40B4-BE49-F238E27FC236}">
                <a16:creationId xmlns:a16="http://schemas.microsoft.com/office/drawing/2014/main" id="{38CA01C0-9280-4858-B748-F554F8745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700" y="4168504"/>
            <a:ext cx="1823501" cy="257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C878285-917A-4778-9705-94DACCD3D862}"/>
              </a:ext>
            </a:extLst>
          </p:cNvPr>
          <p:cNvSpPr/>
          <p:nvPr/>
        </p:nvSpPr>
        <p:spPr>
          <a:xfrm>
            <a:off x="314284" y="-25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08065D0-201D-4DE0-AB2A-491E9CECB0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289565"/>
            <a:ext cx="543077" cy="181968"/>
          </a:xfrm>
          <a:prstGeom prst="rect">
            <a:avLst/>
          </a:prstGeom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5E688079-4F70-472F-AD16-8A0AE0B58CD5}"/>
              </a:ext>
            </a:extLst>
          </p:cNvPr>
          <p:cNvSpPr/>
          <p:nvPr/>
        </p:nvSpPr>
        <p:spPr>
          <a:xfrm>
            <a:off x="5873378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912A49A-70F6-4DEB-9867-784274B43C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289565"/>
            <a:ext cx="543077" cy="18196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C78865D7-FBC1-42A1-A322-24BD7EBBD0AE}"/>
              </a:ext>
            </a:extLst>
          </p:cNvPr>
          <p:cNvSpPr/>
          <p:nvPr/>
        </p:nvSpPr>
        <p:spPr>
          <a:xfrm>
            <a:off x="3109771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E14A55F-A82D-4329-8464-989A4BF5E9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289565"/>
            <a:ext cx="543077" cy="181968"/>
          </a:xfrm>
          <a:prstGeom prst="rect">
            <a:avLst/>
          </a:prstGeom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2B175C0C-532D-4A19-AF12-E001884B0720}"/>
              </a:ext>
            </a:extLst>
          </p:cNvPr>
          <p:cNvSpPr/>
          <p:nvPr/>
        </p:nvSpPr>
        <p:spPr>
          <a:xfrm>
            <a:off x="8596663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11E025E7-4C34-4DDE-ADF6-6134E4FB0D4A}"/>
              </a:ext>
            </a:extLst>
          </p:cNvPr>
          <p:cNvSpPr/>
          <p:nvPr/>
        </p:nvSpPr>
        <p:spPr>
          <a:xfrm>
            <a:off x="314283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2FFE6FEE-EA26-42D4-BB45-F5B618B8E360}"/>
              </a:ext>
            </a:extLst>
          </p:cNvPr>
          <p:cNvSpPr/>
          <p:nvPr/>
        </p:nvSpPr>
        <p:spPr>
          <a:xfrm>
            <a:off x="3222802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3E3F2822-AFBF-47E6-B479-9196951A757F}"/>
              </a:ext>
            </a:extLst>
          </p:cNvPr>
          <p:cNvSpPr/>
          <p:nvPr/>
        </p:nvSpPr>
        <p:spPr>
          <a:xfrm>
            <a:off x="5900281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27B298BE-F83E-46CA-AAD6-754037F51AAF}"/>
              </a:ext>
            </a:extLst>
          </p:cNvPr>
          <p:cNvSpPr/>
          <p:nvPr/>
        </p:nvSpPr>
        <p:spPr>
          <a:xfrm>
            <a:off x="8703033" y="348668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7C6D9B1-51E2-4C8C-A52F-39CB658270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289565"/>
            <a:ext cx="543077" cy="18196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98A084CF-178E-410D-A76C-C1BE92DFFD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3847795"/>
            <a:ext cx="543077" cy="181968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97E76E0-36B5-4E40-A651-46D3AF7254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3847795"/>
            <a:ext cx="543077" cy="18196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BD73787-68F9-4053-9A59-2E2E139EEE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3847795"/>
            <a:ext cx="543077" cy="18196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84CB1A7-1452-4A77-B0A0-7905859F1C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3847795"/>
            <a:ext cx="543077" cy="181968"/>
          </a:xfrm>
          <a:prstGeom prst="rect">
            <a:avLst/>
          </a:prstGeom>
        </p:spPr>
      </p:pic>
      <p:pic>
        <p:nvPicPr>
          <p:cNvPr id="24" name="Picture 4" descr="Imagen relacionada">
            <a:extLst>
              <a:ext uri="{FF2B5EF4-FFF2-40B4-BE49-F238E27FC236}">
                <a16:creationId xmlns:a16="http://schemas.microsoft.com/office/drawing/2014/main" id="{82AC4730-79AD-4960-9986-3F67C008C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653" y="4168504"/>
            <a:ext cx="1915424" cy="191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 descr="Imagen que contiene luz&#10;&#10;Descripción generada automáticamente">
            <a:extLst>
              <a:ext uri="{FF2B5EF4-FFF2-40B4-BE49-F238E27FC236}">
                <a16:creationId xmlns:a16="http://schemas.microsoft.com/office/drawing/2014/main" id="{20D4669F-7609-40EC-B444-1E710F8A1F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145" y="380549"/>
            <a:ext cx="1754578" cy="264841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6D8B93A-3F75-40FE-96E2-A8094A628B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20603">
            <a:off x="3471908" y="4762369"/>
            <a:ext cx="2034484" cy="101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58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n de lavarse dientes">
            <a:extLst>
              <a:ext uri="{FF2B5EF4-FFF2-40B4-BE49-F238E27FC236}">
                <a16:creationId xmlns:a16="http://schemas.microsoft.com/office/drawing/2014/main" id="{8AF0AB29-016D-4EF3-888C-CB4F263CC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3381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n relacionada">
            <a:extLst>
              <a:ext uri="{FF2B5EF4-FFF2-40B4-BE49-F238E27FC236}">
                <a16:creationId xmlns:a16="http://schemas.microsoft.com/office/drawing/2014/main" id="{D7C1D94A-79A0-4E49-8647-AFC001380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147574"/>
            <a:ext cx="20002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Resultado de imagen de gente">
            <a:extLst>
              <a:ext uri="{FF2B5EF4-FFF2-40B4-BE49-F238E27FC236}">
                <a16:creationId xmlns:a16="http://schemas.microsoft.com/office/drawing/2014/main" id="{540A49B6-5F58-4EB7-BA07-C4334FEFF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305" y="4498745"/>
            <a:ext cx="2069690" cy="206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Resultado de imagen de gente">
            <a:extLst>
              <a:ext uri="{FF2B5EF4-FFF2-40B4-BE49-F238E27FC236}">
                <a16:creationId xmlns:a16="http://schemas.microsoft.com/office/drawing/2014/main" id="{F1E6D82B-035A-42FD-84B0-8087AD75F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564" y="-196850"/>
            <a:ext cx="3892550" cy="389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Imagen relacionada">
            <a:extLst>
              <a:ext uri="{FF2B5EF4-FFF2-40B4-BE49-F238E27FC236}">
                <a16:creationId xmlns:a16="http://schemas.microsoft.com/office/drawing/2014/main" id="{0C78F8EE-8FDD-4F12-9396-7052F99FD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322" y="4601496"/>
            <a:ext cx="1693477" cy="169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C7F96361-C479-437F-9315-0F8876CD45D0}"/>
              </a:ext>
            </a:extLst>
          </p:cNvPr>
          <p:cNvSpPr/>
          <p:nvPr/>
        </p:nvSpPr>
        <p:spPr>
          <a:xfrm>
            <a:off x="314284" y="-25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753CA65-BCCB-470F-BA87-A0CCC855CB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289565"/>
            <a:ext cx="543077" cy="181968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A3DB0EE7-D71F-4915-9F19-FF63F9036679}"/>
              </a:ext>
            </a:extLst>
          </p:cNvPr>
          <p:cNvSpPr/>
          <p:nvPr/>
        </p:nvSpPr>
        <p:spPr>
          <a:xfrm>
            <a:off x="5873378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AF0BB7-02E9-4346-B408-557E9E354D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289565"/>
            <a:ext cx="543077" cy="181968"/>
          </a:xfrm>
          <a:prstGeom prst="rect">
            <a:avLst/>
          </a:prstGeom>
        </p:spPr>
      </p:pic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C02D22DA-71D9-4C0E-BE2B-0A6A3C40AE5A}"/>
              </a:ext>
            </a:extLst>
          </p:cNvPr>
          <p:cNvSpPr/>
          <p:nvPr/>
        </p:nvSpPr>
        <p:spPr>
          <a:xfrm>
            <a:off x="3109771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B375FFB-4F8F-484A-AB9A-EA20A5C014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289565"/>
            <a:ext cx="543077" cy="181968"/>
          </a:xfrm>
          <a:prstGeom prst="rect">
            <a:avLst/>
          </a:prstGeom>
        </p:spPr>
      </p:pic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46954A06-B50E-4DBB-8525-A0340E103B1D}"/>
              </a:ext>
            </a:extLst>
          </p:cNvPr>
          <p:cNvSpPr/>
          <p:nvPr/>
        </p:nvSpPr>
        <p:spPr>
          <a:xfrm>
            <a:off x="8596663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0A328973-654D-414E-AA3F-049F15A1526F}"/>
              </a:ext>
            </a:extLst>
          </p:cNvPr>
          <p:cNvSpPr/>
          <p:nvPr/>
        </p:nvSpPr>
        <p:spPr>
          <a:xfrm>
            <a:off x="314283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1C78E9CB-A5A0-45BF-90CC-A003E999351C}"/>
              </a:ext>
            </a:extLst>
          </p:cNvPr>
          <p:cNvSpPr/>
          <p:nvPr/>
        </p:nvSpPr>
        <p:spPr>
          <a:xfrm>
            <a:off x="3222802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D700B2F3-FBDD-4FED-A176-F8808C60A2F9}"/>
              </a:ext>
            </a:extLst>
          </p:cNvPr>
          <p:cNvSpPr/>
          <p:nvPr/>
        </p:nvSpPr>
        <p:spPr>
          <a:xfrm>
            <a:off x="5900281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5BB7B4F2-6EBD-4AFD-9939-EF3735B2CDF4}"/>
              </a:ext>
            </a:extLst>
          </p:cNvPr>
          <p:cNvSpPr/>
          <p:nvPr/>
        </p:nvSpPr>
        <p:spPr>
          <a:xfrm>
            <a:off x="8703033" y="348668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CEB5E85-5E70-46F6-9D9A-FB3CCF482C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289565"/>
            <a:ext cx="543077" cy="181968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400CE94-6ABC-4E6C-AC53-2021A9E0C4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3847795"/>
            <a:ext cx="543077" cy="18196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E4E3CE9-74FE-493C-83EC-8C8D787B07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3847795"/>
            <a:ext cx="543077" cy="18196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7A1208C-BC99-448C-B796-60CE75CAA6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3847795"/>
            <a:ext cx="543077" cy="18196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4D74431F-FC03-4944-9826-1D6C8CD001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3847795"/>
            <a:ext cx="543077" cy="18196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FCE66D5E-1932-4001-BFD2-9FAD602A2E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968" y="4389805"/>
            <a:ext cx="1207113" cy="177409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97DCA9A-4D14-48BB-8B6F-5AB0E5C620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4305" y="741383"/>
            <a:ext cx="1680815" cy="1938359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188F72B2-930B-4742-999C-92DF479B31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61581" y="812430"/>
            <a:ext cx="457240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9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8" name="Picture 16" descr="Resultado de imagen de sdjsd">
            <a:extLst>
              <a:ext uri="{FF2B5EF4-FFF2-40B4-BE49-F238E27FC236}">
                <a16:creationId xmlns:a16="http://schemas.microsoft.com/office/drawing/2014/main" id="{1A17D4AD-6294-47A0-B86E-97DDBB71A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903" y="4154740"/>
            <a:ext cx="2312911" cy="231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Resultado de imagen de asco">
            <a:extLst>
              <a:ext uri="{FF2B5EF4-FFF2-40B4-BE49-F238E27FC236}">
                <a16:creationId xmlns:a16="http://schemas.microsoft.com/office/drawing/2014/main" id="{BD365BD2-8F5E-437D-BE58-BA38A56A1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794126"/>
            <a:ext cx="2158624" cy="215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esultado de imagen de rollo papel higienico">
            <a:extLst>
              <a:ext uri="{FF2B5EF4-FFF2-40B4-BE49-F238E27FC236}">
                <a16:creationId xmlns:a16="http://schemas.microsoft.com/office/drawing/2014/main" id="{0B2E4B74-C3C6-4382-9E28-EE48D17AC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86" y="1065093"/>
            <a:ext cx="1506050" cy="150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n relacionada">
            <a:extLst>
              <a:ext uri="{FF2B5EF4-FFF2-40B4-BE49-F238E27FC236}">
                <a16:creationId xmlns:a16="http://schemas.microsoft.com/office/drawing/2014/main" id="{1280D97D-9016-44EF-9768-5D17FCB16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315" y="832648"/>
            <a:ext cx="1982132" cy="17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Imagen relacionada">
            <a:extLst>
              <a:ext uri="{FF2B5EF4-FFF2-40B4-BE49-F238E27FC236}">
                <a16:creationId xmlns:a16="http://schemas.microsoft.com/office/drawing/2014/main" id="{8B4B2907-3C7D-46CA-9D4E-A87673647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04" y="4339191"/>
            <a:ext cx="1947310" cy="194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Imagen relacionada">
            <a:extLst>
              <a:ext uri="{FF2B5EF4-FFF2-40B4-BE49-F238E27FC236}">
                <a16:creationId xmlns:a16="http://schemas.microsoft.com/office/drawing/2014/main" id="{50F925FD-655D-48F7-97DC-C98EC465E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222" y="4380189"/>
            <a:ext cx="2381250" cy="186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9D21A097-A3A3-4DE2-8176-E3BDB0E4CBD4}"/>
              </a:ext>
            </a:extLst>
          </p:cNvPr>
          <p:cNvSpPr/>
          <p:nvPr/>
        </p:nvSpPr>
        <p:spPr>
          <a:xfrm>
            <a:off x="314284" y="-25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D2CE577-4001-4C95-9851-8C976A1645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289565"/>
            <a:ext cx="543077" cy="181968"/>
          </a:xfrm>
          <a:prstGeom prst="rect">
            <a:avLst/>
          </a:prstGeom>
        </p:spPr>
      </p:pic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F871BDB9-3100-41B7-94FF-BB9DC50D1AD4}"/>
              </a:ext>
            </a:extLst>
          </p:cNvPr>
          <p:cNvSpPr/>
          <p:nvPr/>
        </p:nvSpPr>
        <p:spPr>
          <a:xfrm>
            <a:off x="5873378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CF32F8C-5213-4828-A178-E6EC95B8BC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289565"/>
            <a:ext cx="543077" cy="181968"/>
          </a:xfrm>
          <a:prstGeom prst="rect">
            <a:avLst/>
          </a:prstGeom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203FD9A5-65C9-46C2-8AC3-4FD8380D1E73}"/>
              </a:ext>
            </a:extLst>
          </p:cNvPr>
          <p:cNvSpPr/>
          <p:nvPr/>
        </p:nvSpPr>
        <p:spPr>
          <a:xfrm>
            <a:off x="3109771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8A4F90A-783E-4E2E-AF0B-A2DFE2E896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289565"/>
            <a:ext cx="543077" cy="181968"/>
          </a:xfrm>
          <a:prstGeom prst="rect">
            <a:avLst/>
          </a:prstGeom>
        </p:spPr>
      </p:pic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24A759ED-0F61-4088-B247-11810F61E4E0}"/>
              </a:ext>
            </a:extLst>
          </p:cNvPr>
          <p:cNvSpPr/>
          <p:nvPr/>
        </p:nvSpPr>
        <p:spPr>
          <a:xfrm>
            <a:off x="8596663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30D39F14-7203-4DE3-9DE6-9BDD67719137}"/>
              </a:ext>
            </a:extLst>
          </p:cNvPr>
          <p:cNvSpPr/>
          <p:nvPr/>
        </p:nvSpPr>
        <p:spPr>
          <a:xfrm>
            <a:off x="314283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AA849F37-DA35-40CA-919D-DAAAA3E67748}"/>
              </a:ext>
            </a:extLst>
          </p:cNvPr>
          <p:cNvSpPr/>
          <p:nvPr/>
        </p:nvSpPr>
        <p:spPr>
          <a:xfrm>
            <a:off x="3222802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651028CE-0148-4FEA-90D9-47B65ECA85CC}"/>
              </a:ext>
            </a:extLst>
          </p:cNvPr>
          <p:cNvSpPr/>
          <p:nvPr/>
        </p:nvSpPr>
        <p:spPr>
          <a:xfrm>
            <a:off x="5900281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F71EB2AD-95BB-4DD9-A899-875C36371BEE}"/>
              </a:ext>
            </a:extLst>
          </p:cNvPr>
          <p:cNvSpPr/>
          <p:nvPr/>
        </p:nvSpPr>
        <p:spPr>
          <a:xfrm>
            <a:off x="8703033" y="348668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F551678F-B61A-4691-AFD5-E7412FB31A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289565"/>
            <a:ext cx="543077" cy="18196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1D331A39-086C-4773-8F62-204F24F551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3847795"/>
            <a:ext cx="543077" cy="18196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7BE5E5C-6E1C-412F-850E-E5F0F04CC1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3847795"/>
            <a:ext cx="543077" cy="18196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C6F37278-A1B6-4D88-98AB-3FEB84E587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3847795"/>
            <a:ext cx="543077" cy="18196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3FF6745B-5CA2-486C-B7F2-926C0A0F61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3847795"/>
            <a:ext cx="543077" cy="181968"/>
          </a:xfrm>
          <a:prstGeom prst="rect">
            <a:avLst/>
          </a:prstGeom>
        </p:spPr>
      </p:pic>
      <p:pic>
        <p:nvPicPr>
          <p:cNvPr id="8206" name="Picture 14" descr="Resultado de imagen de sdjsd">
            <a:extLst>
              <a:ext uri="{FF2B5EF4-FFF2-40B4-BE49-F238E27FC236}">
                <a16:creationId xmlns:a16="http://schemas.microsoft.com/office/drawing/2014/main" id="{7128D19E-6231-45AD-BE61-DFBD587E6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96965"/>
            <a:ext cx="1976239" cy="197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DFAC789-A494-40CE-89FD-F8AEA4F078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688" y="4444661"/>
            <a:ext cx="1908759" cy="158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48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6" name="Picture 28" descr="Resultado de imagen de paraguas">
            <a:extLst>
              <a:ext uri="{FF2B5EF4-FFF2-40B4-BE49-F238E27FC236}">
                <a16:creationId xmlns:a16="http://schemas.microsoft.com/office/drawing/2014/main" id="{D6512BEC-6716-4F0C-BE9C-2ED73C35F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379" y="4446961"/>
            <a:ext cx="2403680" cy="181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2968992A-8DF7-4646-AE17-3744F2C791E8}"/>
              </a:ext>
            </a:extLst>
          </p:cNvPr>
          <p:cNvSpPr/>
          <p:nvPr/>
        </p:nvSpPr>
        <p:spPr>
          <a:xfrm>
            <a:off x="314284" y="-25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8E0454F-61E6-4B08-80C6-4015A7BF7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289565"/>
            <a:ext cx="543077" cy="181968"/>
          </a:xfrm>
          <a:prstGeom prst="rect">
            <a:avLst/>
          </a:prstGeom>
        </p:spPr>
      </p:pic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B7850431-2579-4A3B-BECF-209AAF3298DA}"/>
              </a:ext>
            </a:extLst>
          </p:cNvPr>
          <p:cNvSpPr/>
          <p:nvPr/>
        </p:nvSpPr>
        <p:spPr>
          <a:xfrm>
            <a:off x="5873378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3DEE109-8685-441B-BA9F-FB0991E6E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289565"/>
            <a:ext cx="543077" cy="181968"/>
          </a:xfrm>
          <a:prstGeom prst="rect">
            <a:avLst/>
          </a:prstGeom>
        </p:spPr>
      </p:pic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9E8D33AE-4DD9-4AFD-B89C-19EFCB9FD414}"/>
              </a:ext>
            </a:extLst>
          </p:cNvPr>
          <p:cNvSpPr/>
          <p:nvPr/>
        </p:nvSpPr>
        <p:spPr>
          <a:xfrm>
            <a:off x="3109771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ED0EBD0-DEA2-40A0-8082-932F8062B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289565"/>
            <a:ext cx="543077" cy="181968"/>
          </a:xfrm>
          <a:prstGeom prst="rect">
            <a:avLst/>
          </a:prstGeom>
        </p:spPr>
      </p:pic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C38BF14B-8CA0-469D-8925-8CC8588EF287}"/>
              </a:ext>
            </a:extLst>
          </p:cNvPr>
          <p:cNvSpPr/>
          <p:nvPr/>
        </p:nvSpPr>
        <p:spPr>
          <a:xfrm>
            <a:off x="8596663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BFEF24E4-0973-4C2F-A789-A977471F1C85}"/>
              </a:ext>
            </a:extLst>
          </p:cNvPr>
          <p:cNvSpPr/>
          <p:nvPr/>
        </p:nvSpPr>
        <p:spPr>
          <a:xfrm>
            <a:off x="314283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34C3C868-29E9-43D4-8DA4-3B4D13E7DE43}"/>
              </a:ext>
            </a:extLst>
          </p:cNvPr>
          <p:cNvSpPr/>
          <p:nvPr/>
        </p:nvSpPr>
        <p:spPr>
          <a:xfrm>
            <a:off x="3222802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301DE0A2-52BC-411B-B7CB-5A9224CD1203}"/>
              </a:ext>
            </a:extLst>
          </p:cNvPr>
          <p:cNvSpPr/>
          <p:nvPr/>
        </p:nvSpPr>
        <p:spPr>
          <a:xfrm>
            <a:off x="5900281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8372A4DD-391F-4D70-A3FF-08A02C393B0A}"/>
              </a:ext>
            </a:extLst>
          </p:cNvPr>
          <p:cNvSpPr/>
          <p:nvPr/>
        </p:nvSpPr>
        <p:spPr>
          <a:xfrm>
            <a:off x="8703033" y="348668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794D8DC9-811C-4333-A588-4CA3CF789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289565"/>
            <a:ext cx="543077" cy="18196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1AD4479A-83BA-4717-A9AA-14E8CC7D5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3847795"/>
            <a:ext cx="543077" cy="18196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2B2440C6-D565-42B0-8F91-D877E0954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3847795"/>
            <a:ext cx="543077" cy="18196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DCB20F9C-4ACE-48E9-86C7-8D6B4286F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3847795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B0D26066-AE57-4ECF-91E1-0A60C164C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3847795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D0B8881-9B9D-4AB1-8577-DF0F4A1FE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143" y="950503"/>
            <a:ext cx="1704975" cy="2085975"/>
          </a:xfrm>
          <a:prstGeom prst="rect">
            <a:avLst/>
          </a:prstGeom>
        </p:spPr>
      </p:pic>
      <p:pic>
        <p:nvPicPr>
          <p:cNvPr id="7184" name="Picture 16" descr="Resultado de imagen de pastel">
            <a:extLst>
              <a:ext uri="{FF2B5EF4-FFF2-40B4-BE49-F238E27FC236}">
                <a16:creationId xmlns:a16="http://schemas.microsoft.com/office/drawing/2014/main" id="{11F289D3-5CB3-4024-998B-459EA09E8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908" y="745957"/>
            <a:ext cx="2315497" cy="231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Resultado de imagen de fiesta">
            <a:extLst>
              <a:ext uri="{FF2B5EF4-FFF2-40B4-BE49-F238E27FC236}">
                <a16:creationId xmlns:a16="http://schemas.microsoft.com/office/drawing/2014/main" id="{236A85A3-FA6E-4BAF-8844-464CE947B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140" y="648796"/>
            <a:ext cx="2336978" cy="233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0" descr="Resultado de imagen de fiesta">
            <a:extLst>
              <a:ext uri="{FF2B5EF4-FFF2-40B4-BE49-F238E27FC236}">
                <a16:creationId xmlns:a16="http://schemas.microsoft.com/office/drawing/2014/main" id="{A471AA01-B443-49D1-B07A-215A35056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158" y="1185562"/>
            <a:ext cx="1893705" cy="126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0" name="Picture 22" descr="Resultado de imagen de paracaidas">
            <a:extLst>
              <a:ext uri="{FF2B5EF4-FFF2-40B4-BE49-F238E27FC236}">
                <a16:creationId xmlns:a16="http://schemas.microsoft.com/office/drawing/2014/main" id="{77F2031D-5C42-4994-89BF-08F846866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8" y="4469084"/>
            <a:ext cx="1749220" cy="194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8" name="Picture 30" descr="Resultado de imagen de hormi">
            <a:extLst>
              <a:ext uri="{FF2B5EF4-FFF2-40B4-BE49-F238E27FC236}">
                <a16:creationId xmlns:a16="http://schemas.microsoft.com/office/drawing/2014/main" id="{0EE9AD9E-668C-471A-909D-30DCD1C7C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060" y="4356803"/>
            <a:ext cx="224790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Imagen que contiene tabla, mesa, mesa de té&#10;&#10;Descripción generada automáticamente">
            <a:extLst>
              <a:ext uri="{FF2B5EF4-FFF2-40B4-BE49-F238E27FC236}">
                <a16:creationId xmlns:a16="http://schemas.microsoft.com/office/drawing/2014/main" id="{370FFFBD-C2AE-4932-9192-674459517C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280" y="4723228"/>
            <a:ext cx="2210946" cy="110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92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0" name="Picture 14" descr="Resultado de imagen de preocupado">
            <a:extLst>
              <a:ext uri="{FF2B5EF4-FFF2-40B4-BE49-F238E27FC236}">
                <a16:creationId xmlns:a16="http://schemas.microsoft.com/office/drawing/2014/main" id="{1B44B0C3-EE39-412B-A029-D08CDC8C5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61" y="761352"/>
            <a:ext cx="1855583" cy="221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54FC0199-27B7-4DE0-86CF-9E636A71FC65}"/>
              </a:ext>
            </a:extLst>
          </p:cNvPr>
          <p:cNvSpPr/>
          <p:nvPr/>
        </p:nvSpPr>
        <p:spPr>
          <a:xfrm>
            <a:off x="314284" y="-254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61425C0-58AD-41AD-B3B2-5ABE05DC1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289565"/>
            <a:ext cx="543077" cy="181968"/>
          </a:xfrm>
          <a:prstGeom prst="rect">
            <a:avLst/>
          </a:prstGeom>
        </p:spPr>
      </p:pic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170E4B9B-942B-4A9D-B795-2A8AD8BCE2E2}"/>
              </a:ext>
            </a:extLst>
          </p:cNvPr>
          <p:cNvSpPr/>
          <p:nvPr/>
        </p:nvSpPr>
        <p:spPr>
          <a:xfrm>
            <a:off x="5873378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603A6028-9895-469E-BAA8-557CC9E9B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289565"/>
            <a:ext cx="543077" cy="181968"/>
          </a:xfrm>
          <a:prstGeom prst="rect">
            <a:avLst/>
          </a:prstGeom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9DC6D09-A9E5-4E23-AA75-CA958F11B4D7}"/>
              </a:ext>
            </a:extLst>
          </p:cNvPr>
          <p:cNvSpPr/>
          <p:nvPr/>
        </p:nvSpPr>
        <p:spPr>
          <a:xfrm>
            <a:off x="3109771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22F3415-F589-4701-80B0-1F05C8320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289565"/>
            <a:ext cx="543077" cy="181968"/>
          </a:xfrm>
          <a:prstGeom prst="rect">
            <a:avLst/>
          </a:prstGeom>
        </p:spPr>
      </p:pic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1D7B1837-A87B-45E8-A9E4-61BD099EF89F}"/>
              </a:ext>
            </a:extLst>
          </p:cNvPr>
          <p:cNvSpPr/>
          <p:nvPr/>
        </p:nvSpPr>
        <p:spPr>
          <a:xfrm>
            <a:off x="8596663" y="15141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9B860C02-BEA1-40D2-B12E-B1B1BCE49B79}"/>
              </a:ext>
            </a:extLst>
          </p:cNvPr>
          <p:cNvSpPr/>
          <p:nvPr/>
        </p:nvSpPr>
        <p:spPr>
          <a:xfrm>
            <a:off x="314283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539403BC-E2AE-46FC-9724-9E29E0F702BB}"/>
              </a:ext>
            </a:extLst>
          </p:cNvPr>
          <p:cNvSpPr/>
          <p:nvPr/>
        </p:nvSpPr>
        <p:spPr>
          <a:xfrm>
            <a:off x="3222802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FAEDBF42-8A58-4BEB-B585-150EEEC3C190}"/>
              </a:ext>
            </a:extLst>
          </p:cNvPr>
          <p:cNvSpPr/>
          <p:nvPr/>
        </p:nvSpPr>
        <p:spPr>
          <a:xfrm>
            <a:off x="5900281" y="352520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068A26D3-3A4E-4AB1-811F-A821FAB9AEEE}"/>
              </a:ext>
            </a:extLst>
          </p:cNvPr>
          <p:cNvSpPr/>
          <p:nvPr/>
        </p:nvSpPr>
        <p:spPr>
          <a:xfrm>
            <a:off x="8703033" y="348668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D7031A9E-9A69-4EF1-AD7B-FD08715B0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289565"/>
            <a:ext cx="543077" cy="18196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25850A4-8C50-4AED-B73B-A3F41AC47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43" y="3847795"/>
            <a:ext cx="543077" cy="18196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903CF49-13C1-4E61-BD3B-BC22B9584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85" y="3847795"/>
            <a:ext cx="543077" cy="18196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D14F79C3-0A40-41E4-B1DC-E960308B4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81" y="3847795"/>
            <a:ext cx="543077" cy="18196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E8DDF19-7FBC-4DE3-A979-E246427EC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19" y="3847795"/>
            <a:ext cx="543077" cy="181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4D8EFC6-57CB-43AE-B011-28DE7A49F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296" y="917958"/>
            <a:ext cx="2126594" cy="175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142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25558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12</cp:revision>
  <cp:lastPrinted>2019-02-26T14:32:40Z</cp:lastPrinted>
  <dcterms:created xsi:type="dcterms:W3CDTF">2019-02-23T18:35:09Z</dcterms:created>
  <dcterms:modified xsi:type="dcterms:W3CDTF">2019-11-23T05:34:40Z</dcterms:modified>
</cp:coreProperties>
</file>