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295" r:id="rId3"/>
    <p:sldId id="312" r:id="rId4"/>
    <p:sldId id="311" r:id="rId5"/>
    <p:sldId id="325" r:id="rId6"/>
    <p:sldId id="307" r:id="rId7"/>
    <p:sldId id="322" r:id="rId8"/>
    <p:sldId id="314" r:id="rId9"/>
    <p:sldId id="292" r:id="rId10"/>
    <p:sldId id="302" r:id="rId11"/>
    <p:sldId id="297" r:id="rId12"/>
    <p:sldId id="299" r:id="rId13"/>
    <p:sldId id="301" r:id="rId14"/>
    <p:sldId id="305" r:id="rId15"/>
    <p:sldId id="293" r:id="rId16"/>
  </p:sldIdLst>
  <p:sldSz cx="12192000" cy="6858000"/>
  <p:notesSz cx="6858000" cy="99472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566" y="4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52778-243E-4E36-B100-4F5A9BB0C2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1EB9E7-D5BB-4BA2-A22E-577F339F19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37B98A-28BA-489C-BFC8-7F697D95E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28/11/2019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935AC5-F79D-45CB-BE48-A6323808D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02664C-9876-42A8-B7A5-7CD1A53CB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625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E328FC-79C8-41A2-A16F-09D52E651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447FFE-5171-49F3-92CB-F7817A877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8CD079-A43D-4514-B30F-827F30E99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28/11/2019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2DF188-380C-43E3-8A4B-BB3D2E887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D24450-5FF7-42B1-B2AE-8D7CD966F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1362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516DE1-7127-4072-BB5F-3A324D0FB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07F9FF-98C8-4C8A-83CF-114D44F4D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AB9125-9195-4152-BF63-D5A85AF7A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28/11/2019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4A5D3F-3401-4ACA-B1B5-A80BDC09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4AA908-2BD0-4AEB-B417-EDBE511C1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886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3A79CD-4210-4EF0-AC3A-D5D2A4E98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64DADA-8318-47FE-B7CF-38F406ACE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56C155-7A0D-4CBB-80AE-A3ADA4DC5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4FBB68-15D5-4527-9B8C-E253CF5C1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28/11/2019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713864-45E4-488F-8ACA-0C57C2929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78714D-9090-492C-9331-53CFE50B9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770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7909C0-46AB-494C-94C8-86C69CDBD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2D5883-5C3D-4DED-A71F-36275D83F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A8AE23-E486-44B6-AF76-056F11401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A5EC947-8704-48B7-9003-25323257B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768F3D5-3761-4347-86CC-8D53FD9BF6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BEFBD26-1604-40AA-AC16-D08531E09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28/11/2019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C94AEC7-8359-441E-9FB8-583A1D27E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559A380-D7BE-4D8D-805D-46A59C304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31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283B65-915A-4D06-A502-AA0DD7B8A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E6BD078-30F4-4B83-A23A-F80FA4AAC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28/11/2019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B0FD27-F785-4247-B44A-8DD5AE0B4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1D2C642-C690-40B6-8308-26C2CCE9E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8668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DA46DC-93C3-4CC3-B107-6948E60B8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28/11/2019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76085F4-6A97-4197-9C2E-66509DBD2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7E0441-0027-41DA-951C-0DBB33348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876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2253EB-974A-4847-A1AF-3FA256F33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EBF71B-70EF-406A-B582-05F0F3078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82AB7B4-1C29-4BFF-AD6F-53F73E5B8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D1F5329-E6E0-4FA2-B85F-F699339C2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28/11/2019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624BD9-F919-4B97-B50A-5616761A4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DBF2E2-4106-4B39-81D9-66ECFA95B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4200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8ADB3A-2568-4CCE-A05B-9FFE86539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99AED-FFEC-4573-9274-9D480CB1F8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687D07-781A-496B-9E55-2FABB22D6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ECE8DA-F2F6-47BA-827D-23DE232E8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28/11/2019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492DB4-16FF-4AFA-9A97-FA379BBC2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AFF362-884F-4FE9-93BF-D8A73413C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2646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C5D39E-DED9-41C3-9D74-330ECF0A6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B06F125-913C-4AE0-ADA8-F8E0889B5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54097D-B065-4A14-B56E-E6A8D300E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28/11/2019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E479A9-5F72-4927-BC8D-786DDCB0E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416FB2-BE06-4BAF-BDFD-3A3EAAB9A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7429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B02039E-516B-425D-BC39-31D2497E00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0F49D5-37C2-4B55-A36C-DA5797584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7AC879-7C87-4E5C-A9E6-E4DB9D4AD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28/11/2019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1FFC3D-AFAC-40BD-92F0-64A5F9F4B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7A53D2-3330-4B8C-B496-DFAB41D57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183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7F41E5E-127C-43FB-B09A-AF0CD1E83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E10274-5353-40F4-8AE9-2F800BF06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51A3A6-67FB-46B7-8A78-22A799A068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C9A33-8AF6-4506-8933-A102DDAE0AE2}" type="datetimeFigureOut">
              <a:rPr lang="es-ES" smtClean="0"/>
              <a:t>28/11/2019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986ADE-DDEE-4DD3-95A6-772288C865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9C2A14-0C39-4B58-916A-5863E04E2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089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microsoft.com/office/2007/relationships/hdphoto" Target="../media/hdphoto1.wdp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4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4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2.jpe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2.jpe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2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9508B63B-5117-43C8-9858-02BDDBE71119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A6B83247-A60F-46F1-B50E-EE83FF6024C9}"/>
              </a:ext>
            </a:extLst>
          </p:cNvPr>
          <p:cNvSpPr txBox="1"/>
          <p:nvPr/>
        </p:nvSpPr>
        <p:spPr>
          <a:xfrm>
            <a:off x="3128257" y="1369402"/>
            <a:ext cx="470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50</a:t>
            </a:r>
            <a:endParaRPr lang="es-ES" sz="1200" b="1" i="1" dirty="0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BD358A78-8801-4069-AE8C-149A78649080}"/>
              </a:ext>
            </a:extLst>
          </p:cNvPr>
          <p:cNvSpPr txBox="1"/>
          <p:nvPr/>
        </p:nvSpPr>
        <p:spPr>
          <a:xfrm>
            <a:off x="2863935" y="1824379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La Muerte.</a:t>
            </a: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28B39100-9D92-4291-9E31-4A62C2730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324" y="1483365"/>
            <a:ext cx="543077" cy="181968"/>
          </a:xfrm>
          <a:prstGeom prst="rect">
            <a:avLst/>
          </a:prstGeom>
        </p:spPr>
      </p:pic>
      <p:pic>
        <p:nvPicPr>
          <p:cNvPr id="51" name="Picture 10" descr="Resultado de imagen de luna silueta">
            <a:extLst>
              <a:ext uri="{FF2B5EF4-FFF2-40B4-BE49-F238E27FC236}">
                <a16:creationId xmlns:a16="http://schemas.microsoft.com/office/drawing/2014/main" id="{F7DE35A0-2F7E-4FCD-90E5-15081EEE2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755" y="1347797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E9C090C-6373-40BD-8B85-6765DA6071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398" y="2209919"/>
            <a:ext cx="1680815" cy="1938359"/>
          </a:xfrm>
          <a:prstGeom prst="rect">
            <a:avLst/>
          </a:prstGeom>
        </p:spPr>
      </p:pic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66E17BDD-921D-41AF-917B-DBBE6A4BCFAC}"/>
              </a:ext>
            </a:extLst>
          </p:cNvPr>
          <p:cNvSpPr/>
          <p:nvPr/>
        </p:nvSpPr>
        <p:spPr>
          <a:xfrm>
            <a:off x="8573111" y="111624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31D9A16-939F-4BA5-A26D-2C9A20057445}"/>
              </a:ext>
            </a:extLst>
          </p:cNvPr>
          <p:cNvSpPr txBox="1"/>
          <p:nvPr/>
        </p:nvSpPr>
        <p:spPr>
          <a:xfrm>
            <a:off x="8703033" y="1378046"/>
            <a:ext cx="4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50           </a:t>
            </a:r>
            <a:endParaRPr lang="es-ES" sz="1200" b="1" i="1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3822E786-8A30-4DC8-BA13-B8ED43E02A02}"/>
              </a:ext>
            </a:extLst>
          </p:cNvPr>
          <p:cNvSpPr txBox="1"/>
          <p:nvPr/>
        </p:nvSpPr>
        <p:spPr>
          <a:xfrm>
            <a:off x="8934439" y="1865072"/>
            <a:ext cx="166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El Amor.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22EC849A-5261-4552-AD3B-FC45335B0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654" y="1454781"/>
            <a:ext cx="543077" cy="181968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64C309E-F2C0-4A7C-AF88-3B8BDE911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096988" y="1378046"/>
            <a:ext cx="330986" cy="335439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961DB393-632E-453B-BF74-7883066C0B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0839" y="2382876"/>
            <a:ext cx="457240" cy="1719221"/>
          </a:xfrm>
          <a:prstGeom prst="rect">
            <a:avLst/>
          </a:prstGeom>
        </p:spPr>
      </p:pic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A23D7EA0-BD9B-4B87-A931-BC8915B49BE7}"/>
              </a:ext>
            </a:extLst>
          </p:cNvPr>
          <p:cNvSpPr/>
          <p:nvPr/>
        </p:nvSpPr>
        <p:spPr>
          <a:xfrm>
            <a:off x="5702638" y="112706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F3F8601D-4EF1-4BC2-BAF3-F72FBA759CA9}"/>
              </a:ext>
            </a:extLst>
          </p:cNvPr>
          <p:cNvSpPr txBox="1"/>
          <p:nvPr/>
        </p:nvSpPr>
        <p:spPr>
          <a:xfrm>
            <a:off x="5832560" y="1388858"/>
            <a:ext cx="4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50           </a:t>
            </a:r>
            <a:endParaRPr lang="es-ES" sz="1200" b="1" i="1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50167C88-1406-4DF8-BEC0-E2164254D277}"/>
              </a:ext>
            </a:extLst>
          </p:cNvPr>
          <p:cNvSpPr txBox="1"/>
          <p:nvPr/>
        </p:nvSpPr>
        <p:spPr>
          <a:xfrm>
            <a:off x="6063966" y="1875884"/>
            <a:ext cx="166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El Amor.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5B3F3E7F-329E-437C-BDFC-0FF5A397AE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181" y="1465593"/>
            <a:ext cx="543077" cy="181968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435096F-4B97-4B5F-836E-D4A6439E4F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226515" y="1388858"/>
            <a:ext cx="330986" cy="335439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F51E8F38-49D0-42D5-A2DA-5E47B7EACD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6502" y="2374188"/>
            <a:ext cx="1207113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44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9508B63B-5117-43C8-9858-02BDDBE71119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A6B83247-A60F-46F1-B50E-EE83FF6024C9}"/>
              </a:ext>
            </a:extLst>
          </p:cNvPr>
          <p:cNvSpPr txBox="1"/>
          <p:nvPr/>
        </p:nvSpPr>
        <p:spPr>
          <a:xfrm>
            <a:off x="3128257" y="1369402"/>
            <a:ext cx="470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30</a:t>
            </a:r>
            <a:endParaRPr lang="es-ES" sz="1200" b="1" i="1" dirty="0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BD358A78-8801-4069-AE8C-149A78649080}"/>
              </a:ext>
            </a:extLst>
          </p:cNvPr>
          <p:cNvSpPr txBox="1"/>
          <p:nvPr/>
        </p:nvSpPr>
        <p:spPr>
          <a:xfrm>
            <a:off x="3209675" y="1940090"/>
            <a:ext cx="2126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Enfermedad.</a:t>
            </a: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28B39100-9D92-4291-9E31-4A62C2730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324" y="1483365"/>
            <a:ext cx="543077" cy="181968"/>
          </a:xfrm>
          <a:prstGeom prst="rect">
            <a:avLst/>
          </a:prstGeom>
        </p:spPr>
      </p:pic>
      <p:pic>
        <p:nvPicPr>
          <p:cNvPr id="51" name="Picture 10" descr="Resultado de imagen de luna silueta">
            <a:extLst>
              <a:ext uri="{FF2B5EF4-FFF2-40B4-BE49-F238E27FC236}">
                <a16:creationId xmlns:a16="http://schemas.microsoft.com/office/drawing/2014/main" id="{F7DE35A0-2F7E-4FCD-90E5-15081EEE2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755" y="1347797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F141E572-FF11-4959-BF4C-BB5361E0819C}"/>
              </a:ext>
            </a:extLst>
          </p:cNvPr>
          <p:cNvSpPr/>
          <p:nvPr/>
        </p:nvSpPr>
        <p:spPr>
          <a:xfrm>
            <a:off x="5702638" y="112706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: esquinas redondeadas 57">
            <a:extLst>
              <a:ext uri="{FF2B5EF4-FFF2-40B4-BE49-F238E27FC236}">
                <a16:creationId xmlns:a16="http://schemas.microsoft.com/office/drawing/2014/main" id="{8B6AA3A3-D27E-4A78-B21B-25DAC1A4F3DA}"/>
              </a:ext>
            </a:extLst>
          </p:cNvPr>
          <p:cNvSpPr/>
          <p:nvPr/>
        </p:nvSpPr>
        <p:spPr>
          <a:xfrm>
            <a:off x="8494171" y="112706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E330A4EC-514A-4D89-9FD0-683A7C193D36}"/>
              </a:ext>
            </a:extLst>
          </p:cNvPr>
          <p:cNvSpPr txBox="1"/>
          <p:nvPr/>
        </p:nvSpPr>
        <p:spPr>
          <a:xfrm>
            <a:off x="5832560" y="1388858"/>
            <a:ext cx="4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30           </a:t>
            </a:r>
            <a:endParaRPr lang="es-ES" sz="1200" b="1" i="1" dirty="0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FDB27E21-6A5C-4F64-91C5-A3896583D056}"/>
              </a:ext>
            </a:extLst>
          </p:cNvPr>
          <p:cNvSpPr txBox="1"/>
          <p:nvPr/>
        </p:nvSpPr>
        <p:spPr>
          <a:xfrm>
            <a:off x="6063966" y="1875884"/>
            <a:ext cx="166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Padre.</a:t>
            </a:r>
          </a:p>
        </p:txBody>
      </p:sp>
      <p:pic>
        <p:nvPicPr>
          <p:cNvPr id="63" name="Imagen 62">
            <a:extLst>
              <a:ext uri="{FF2B5EF4-FFF2-40B4-BE49-F238E27FC236}">
                <a16:creationId xmlns:a16="http://schemas.microsoft.com/office/drawing/2014/main" id="{1511298B-A083-41CC-B3CB-06D002A5A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181" y="1465593"/>
            <a:ext cx="543077" cy="181968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80D98D29-00BE-4583-BA95-99E271217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226515" y="1388858"/>
            <a:ext cx="330986" cy="335439"/>
          </a:xfrm>
          <a:prstGeom prst="rect">
            <a:avLst/>
          </a:prstGeom>
        </p:spPr>
      </p:pic>
      <p:sp>
        <p:nvSpPr>
          <p:cNvPr id="68" name="CuadroTexto 67">
            <a:extLst>
              <a:ext uri="{FF2B5EF4-FFF2-40B4-BE49-F238E27FC236}">
                <a16:creationId xmlns:a16="http://schemas.microsoft.com/office/drawing/2014/main" id="{A9C89E02-E046-4082-BF53-E7CD6E053BA0}"/>
              </a:ext>
            </a:extLst>
          </p:cNvPr>
          <p:cNvSpPr txBox="1"/>
          <p:nvPr/>
        </p:nvSpPr>
        <p:spPr>
          <a:xfrm>
            <a:off x="8573416" y="1421280"/>
            <a:ext cx="560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 30 </a:t>
            </a:r>
            <a:endParaRPr lang="es-ES" sz="1200" b="1" i="1" dirty="0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1B5FCBE9-F4EB-4A90-90E3-2480A1603762}"/>
              </a:ext>
            </a:extLst>
          </p:cNvPr>
          <p:cNvSpPr txBox="1"/>
          <p:nvPr/>
        </p:nvSpPr>
        <p:spPr>
          <a:xfrm>
            <a:off x="8405479" y="1840587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Madre.</a:t>
            </a:r>
          </a:p>
        </p:txBody>
      </p:sp>
      <p:pic>
        <p:nvPicPr>
          <p:cNvPr id="70" name="Imagen 69">
            <a:extLst>
              <a:ext uri="{FF2B5EF4-FFF2-40B4-BE49-F238E27FC236}">
                <a16:creationId xmlns:a16="http://schemas.microsoft.com/office/drawing/2014/main" id="{530D35A7-A70A-4DE7-ADD1-ACBB611D6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868" y="1499573"/>
            <a:ext cx="543077" cy="181968"/>
          </a:xfrm>
          <a:prstGeom prst="rect">
            <a:avLst/>
          </a:prstGeom>
        </p:spPr>
      </p:pic>
      <p:pic>
        <p:nvPicPr>
          <p:cNvPr id="71" name="Imagen 70">
            <a:extLst>
              <a:ext uri="{FF2B5EF4-FFF2-40B4-BE49-F238E27FC236}">
                <a16:creationId xmlns:a16="http://schemas.microsoft.com/office/drawing/2014/main" id="{E098D2F0-6C84-4916-9B70-36E935E48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061261" y="1439309"/>
            <a:ext cx="313356" cy="317572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66241CBD-7BF3-4B38-8E48-3B481F1E0029}"/>
              </a:ext>
            </a:extLst>
          </p:cNvPr>
          <p:cNvSpPr/>
          <p:nvPr/>
        </p:nvSpPr>
        <p:spPr>
          <a:xfrm>
            <a:off x="8669801" y="3226347"/>
            <a:ext cx="814667" cy="104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Picture 2" descr="Imagen relacionada">
            <a:extLst>
              <a:ext uri="{FF2B5EF4-FFF2-40B4-BE49-F238E27FC236}">
                <a16:creationId xmlns:a16="http://schemas.microsoft.com/office/drawing/2014/main" id="{4368DBBA-EBCB-43AA-882D-232EB6068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774" y="2339374"/>
            <a:ext cx="1436452" cy="181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Resultado de imagen de silueta padre">
            <a:extLst>
              <a:ext uri="{FF2B5EF4-FFF2-40B4-BE49-F238E27FC236}">
                <a16:creationId xmlns:a16="http://schemas.microsoft.com/office/drawing/2014/main" id="{FD3B8163-13CC-4C20-9162-C466D23FE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211" y="2358391"/>
            <a:ext cx="1791636" cy="179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0010EC9-BDD4-43A5-919C-3E7EF9F1AD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4852" y="2739243"/>
            <a:ext cx="2126725" cy="1189287"/>
          </a:xfrm>
          <a:prstGeom prst="rect">
            <a:avLst/>
          </a:prstGeom>
        </p:spPr>
      </p:pic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47C67F3E-E37F-4E64-B9AF-999308D58F60}"/>
              </a:ext>
            </a:extLst>
          </p:cNvPr>
          <p:cNvSpPr/>
          <p:nvPr/>
        </p:nvSpPr>
        <p:spPr>
          <a:xfrm>
            <a:off x="315651" y="113394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556E8EB9-6836-4D78-B853-3AB3A25A138E}"/>
              </a:ext>
            </a:extLst>
          </p:cNvPr>
          <p:cNvSpPr txBox="1"/>
          <p:nvPr/>
        </p:nvSpPr>
        <p:spPr>
          <a:xfrm>
            <a:off x="491281" y="1392498"/>
            <a:ext cx="470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30</a:t>
            </a:r>
            <a:endParaRPr lang="es-ES" sz="1200" b="1" i="1" dirty="0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6EF3E98C-229D-45DD-9526-F9C8A0F9CA36}"/>
              </a:ext>
            </a:extLst>
          </p:cNvPr>
          <p:cNvSpPr txBox="1"/>
          <p:nvPr/>
        </p:nvSpPr>
        <p:spPr>
          <a:xfrm>
            <a:off x="579797" y="1918899"/>
            <a:ext cx="2126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Enfermedad.</a:t>
            </a:r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5DA8EC7F-D7FA-4524-80D9-78F35CE8F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348" y="1506461"/>
            <a:ext cx="543077" cy="181968"/>
          </a:xfrm>
          <a:prstGeom prst="rect">
            <a:avLst/>
          </a:prstGeom>
        </p:spPr>
      </p:pic>
      <p:pic>
        <p:nvPicPr>
          <p:cNvPr id="49" name="Picture 10" descr="Resultado de imagen de luna silueta">
            <a:extLst>
              <a:ext uri="{FF2B5EF4-FFF2-40B4-BE49-F238E27FC236}">
                <a16:creationId xmlns:a16="http://schemas.microsoft.com/office/drawing/2014/main" id="{7FCE336D-43EE-45BA-987D-DD609D8D1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79" y="1370893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Resultado de imagen de silueta araña">
            <a:extLst>
              <a:ext uri="{FF2B5EF4-FFF2-40B4-BE49-F238E27FC236}">
                <a16:creationId xmlns:a16="http://schemas.microsoft.com/office/drawing/2014/main" id="{E877FCC0-5C52-4A7E-B704-5691C196D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86" y="2538764"/>
            <a:ext cx="2258592" cy="14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466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ángulo: esquinas redondeadas 55">
            <a:extLst>
              <a:ext uri="{FF2B5EF4-FFF2-40B4-BE49-F238E27FC236}">
                <a16:creationId xmlns:a16="http://schemas.microsoft.com/office/drawing/2014/main" id="{526A9F1B-B4C7-49D1-9EF9-E7F82D597844}"/>
              </a:ext>
            </a:extLst>
          </p:cNvPr>
          <p:cNvSpPr/>
          <p:nvPr/>
        </p:nvSpPr>
        <p:spPr>
          <a:xfrm>
            <a:off x="5849891" y="96707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9197F894-94B7-44E2-BCE0-7C3E62C4C541}"/>
              </a:ext>
            </a:extLst>
          </p:cNvPr>
          <p:cNvSpPr txBox="1"/>
          <p:nvPr/>
        </p:nvSpPr>
        <p:spPr>
          <a:xfrm>
            <a:off x="5979813" y="1228872"/>
            <a:ext cx="463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20    </a:t>
            </a:r>
            <a:endParaRPr lang="es-ES" sz="1200" b="1" i="1" dirty="0"/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B670E900-FBD6-4A89-B5D4-B994BE3BA591}"/>
              </a:ext>
            </a:extLst>
          </p:cNvPr>
          <p:cNvSpPr txBox="1"/>
          <p:nvPr/>
        </p:nvSpPr>
        <p:spPr>
          <a:xfrm>
            <a:off x="5943547" y="1715898"/>
            <a:ext cx="2345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Drácula.</a:t>
            </a:r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D3922A05-EAE4-422C-952A-1412429CD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880" y="1342835"/>
            <a:ext cx="543077" cy="181968"/>
          </a:xfrm>
          <a:prstGeom prst="rect">
            <a:avLst/>
          </a:prstGeom>
        </p:spPr>
      </p:pic>
      <p:pic>
        <p:nvPicPr>
          <p:cNvPr id="60" name="Picture 10" descr="Resultado de imagen de luna silueta">
            <a:extLst>
              <a:ext uri="{FF2B5EF4-FFF2-40B4-BE49-F238E27FC236}">
                <a16:creationId xmlns:a16="http://schemas.microsoft.com/office/drawing/2014/main" id="{C319601B-45CC-4DCC-A4C5-15E0E2F2A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946" y="1204020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tángulo: esquinas redondeadas 60">
            <a:extLst>
              <a:ext uri="{FF2B5EF4-FFF2-40B4-BE49-F238E27FC236}">
                <a16:creationId xmlns:a16="http://schemas.microsoft.com/office/drawing/2014/main" id="{FF129725-7465-43C8-9D00-814A9A72D5DC}"/>
              </a:ext>
            </a:extLst>
          </p:cNvPr>
          <p:cNvSpPr/>
          <p:nvPr/>
        </p:nvSpPr>
        <p:spPr>
          <a:xfrm>
            <a:off x="8535475" y="96615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7242B1E4-6E15-4944-9E4D-E080C9442BE4}"/>
              </a:ext>
            </a:extLst>
          </p:cNvPr>
          <p:cNvSpPr txBox="1"/>
          <p:nvPr/>
        </p:nvSpPr>
        <p:spPr>
          <a:xfrm>
            <a:off x="8614720" y="1260374"/>
            <a:ext cx="560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 20 </a:t>
            </a:r>
            <a:endParaRPr lang="es-ES" sz="1200" b="1" i="1" dirty="0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D69BC481-20BE-44DE-A24C-4913747A88DF}"/>
              </a:ext>
            </a:extLst>
          </p:cNvPr>
          <p:cNvSpPr txBox="1"/>
          <p:nvPr/>
        </p:nvSpPr>
        <p:spPr>
          <a:xfrm>
            <a:off x="8446783" y="1679681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Doctor Van Helsing.</a:t>
            </a: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00C1A785-2233-4AA5-9A4E-AE42557A6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172" y="1338667"/>
            <a:ext cx="543077" cy="181968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C1971461-E406-46D6-80D8-DB828AFFE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102565" y="1278403"/>
            <a:ext cx="313356" cy="317572"/>
          </a:xfrm>
          <a:prstGeom prst="rect">
            <a:avLst/>
          </a:prstGeom>
        </p:spPr>
      </p:pic>
      <p:sp>
        <p:nvSpPr>
          <p:cNvPr id="66" name="Rectángulo 65">
            <a:extLst>
              <a:ext uri="{FF2B5EF4-FFF2-40B4-BE49-F238E27FC236}">
                <a16:creationId xmlns:a16="http://schemas.microsoft.com/office/drawing/2014/main" id="{075F1F07-751B-47A4-9887-52A23D638C7F}"/>
              </a:ext>
            </a:extLst>
          </p:cNvPr>
          <p:cNvSpPr/>
          <p:nvPr/>
        </p:nvSpPr>
        <p:spPr>
          <a:xfrm>
            <a:off x="8711105" y="3065441"/>
            <a:ext cx="814667" cy="104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7" name="Picture 8" descr="Imagen relacionada">
            <a:extLst>
              <a:ext uri="{FF2B5EF4-FFF2-40B4-BE49-F238E27FC236}">
                <a16:creationId xmlns:a16="http://schemas.microsoft.com/office/drawing/2014/main" id="{0876913A-32F3-44C0-99AB-9F971CBDC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433" y="2234162"/>
            <a:ext cx="1794350" cy="159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Imagen 67">
            <a:extLst>
              <a:ext uri="{FF2B5EF4-FFF2-40B4-BE49-F238E27FC236}">
                <a16:creationId xmlns:a16="http://schemas.microsoft.com/office/drawing/2014/main" id="{D3FD980F-9FE2-4696-AB6A-ABAFB5B18E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8170" y="2104500"/>
            <a:ext cx="1956138" cy="195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665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107F1C77-6FB2-4B54-807B-03DE14C4F49E}"/>
              </a:ext>
            </a:extLst>
          </p:cNvPr>
          <p:cNvSpPr/>
          <p:nvPr/>
        </p:nvSpPr>
        <p:spPr>
          <a:xfrm>
            <a:off x="174835" y="112706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C231D26-541F-4284-B8EC-B189090EDBC0}"/>
              </a:ext>
            </a:extLst>
          </p:cNvPr>
          <p:cNvSpPr txBox="1"/>
          <p:nvPr/>
        </p:nvSpPr>
        <p:spPr>
          <a:xfrm>
            <a:off x="337699" y="1431646"/>
            <a:ext cx="424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15</a:t>
            </a:r>
            <a:endParaRPr lang="es-ES" sz="1200" b="1" i="1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F38759D2-2005-4C42-905D-EEF2B4A27986}"/>
              </a:ext>
            </a:extLst>
          </p:cNvPr>
          <p:cNvSpPr txBox="1"/>
          <p:nvPr/>
        </p:nvSpPr>
        <p:spPr>
          <a:xfrm>
            <a:off x="86143" y="1840587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Científico.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357813C0-9E79-4067-8A82-317F2961A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532" y="1499573"/>
            <a:ext cx="543077" cy="181968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9948C490-05FE-4CA9-ADE9-7D65AD4C8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26721" y="1475459"/>
            <a:ext cx="247597" cy="250928"/>
          </a:xfrm>
          <a:prstGeom prst="rect">
            <a:avLst/>
          </a:prstGeom>
        </p:spPr>
      </p:pic>
      <p:pic>
        <p:nvPicPr>
          <p:cNvPr id="26" name="Picture 8" descr="Imagen relacionada">
            <a:extLst>
              <a:ext uri="{FF2B5EF4-FFF2-40B4-BE49-F238E27FC236}">
                <a16:creationId xmlns:a16="http://schemas.microsoft.com/office/drawing/2014/main" id="{822807F8-8B5A-460F-A210-A96F4E930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8280" y="2324468"/>
            <a:ext cx="1287188" cy="182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Imagen relacionada">
            <a:extLst>
              <a:ext uri="{FF2B5EF4-FFF2-40B4-BE49-F238E27FC236}">
                <a16:creationId xmlns:a16="http://schemas.microsoft.com/office/drawing/2014/main" id="{DCFBC626-298B-4F65-85D1-F0E4A1E90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884" y="2547923"/>
            <a:ext cx="2324462" cy="149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80C69140-DFE2-4E57-824C-1F71BC4FC5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4880" y="3666079"/>
            <a:ext cx="415878" cy="41587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29123681-CED9-453A-9071-F2FD9EAF3628}"/>
              </a:ext>
            </a:extLst>
          </p:cNvPr>
          <p:cNvSpPr/>
          <p:nvPr/>
        </p:nvSpPr>
        <p:spPr>
          <a:xfrm>
            <a:off x="5702638" y="112706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59E8F468-50A4-40E1-93E6-7984713885D8}"/>
              </a:ext>
            </a:extLst>
          </p:cNvPr>
          <p:cNvSpPr/>
          <p:nvPr/>
        </p:nvSpPr>
        <p:spPr>
          <a:xfrm>
            <a:off x="8494171" y="112706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F5A28ADC-6830-400C-BAD6-7FF6A511F342}"/>
              </a:ext>
            </a:extLst>
          </p:cNvPr>
          <p:cNvSpPr txBox="1"/>
          <p:nvPr/>
        </p:nvSpPr>
        <p:spPr>
          <a:xfrm>
            <a:off x="5832560" y="1388858"/>
            <a:ext cx="4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15           </a:t>
            </a:r>
            <a:endParaRPr lang="es-ES" sz="1200" b="1" i="1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C3805E65-C1F8-40F6-925E-602B820151F9}"/>
              </a:ext>
            </a:extLst>
          </p:cNvPr>
          <p:cNvSpPr txBox="1"/>
          <p:nvPr/>
        </p:nvSpPr>
        <p:spPr>
          <a:xfrm>
            <a:off x="6063966" y="1875884"/>
            <a:ext cx="166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La Educación.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602DA137-FADB-4069-BD3F-55AF0E03D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181" y="1465593"/>
            <a:ext cx="543077" cy="181968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AD73B8F3-CEB7-4B2B-8E5B-FBA7DC95D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226515" y="1388858"/>
            <a:ext cx="330986" cy="335439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7162EF6F-039E-4789-8C1B-FE4359310751}"/>
              </a:ext>
            </a:extLst>
          </p:cNvPr>
          <p:cNvSpPr txBox="1"/>
          <p:nvPr/>
        </p:nvSpPr>
        <p:spPr>
          <a:xfrm>
            <a:off x="8573416" y="1421280"/>
            <a:ext cx="560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 15 </a:t>
            </a:r>
            <a:endParaRPr lang="es-ES" sz="1200" b="1" i="1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6695C063-10DC-4622-A705-83F513B745F3}"/>
              </a:ext>
            </a:extLst>
          </p:cNvPr>
          <p:cNvSpPr txBox="1"/>
          <p:nvPr/>
        </p:nvSpPr>
        <p:spPr>
          <a:xfrm>
            <a:off x="8405479" y="1840587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Médico.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BDB68C33-71ED-41B9-A364-77771A0DD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868" y="1499573"/>
            <a:ext cx="543077" cy="181968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B2702621-1351-4439-B5EE-31EC01526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061261" y="1439309"/>
            <a:ext cx="313356" cy="317572"/>
          </a:xfrm>
          <a:prstGeom prst="rect">
            <a:avLst/>
          </a:prstGeom>
        </p:spPr>
      </p:pic>
      <p:sp>
        <p:nvSpPr>
          <p:cNvPr id="44" name="Rectángulo 43">
            <a:extLst>
              <a:ext uri="{FF2B5EF4-FFF2-40B4-BE49-F238E27FC236}">
                <a16:creationId xmlns:a16="http://schemas.microsoft.com/office/drawing/2014/main" id="{9C6A7C33-B1B8-44B3-9E79-A98A5D945BEA}"/>
              </a:ext>
            </a:extLst>
          </p:cNvPr>
          <p:cNvSpPr/>
          <p:nvPr/>
        </p:nvSpPr>
        <p:spPr>
          <a:xfrm>
            <a:off x="8669801" y="3226347"/>
            <a:ext cx="814667" cy="104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6" name="Picture 10" descr="Resultado de imagen de silueta medico">
            <a:extLst>
              <a:ext uri="{FF2B5EF4-FFF2-40B4-BE49-F238E27FC236}">
                <a16:creationId xmlns:a16="http://schemas.microsoft.com/office/drawing/2014/main" id="{1D21B7D9-E0D4-40C3-9557-1720C7332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809" y="2342789"/>
            <a:ext cx="856898" cy="163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2" descr="Resultado de imagen de silueta medico">
            <a:extLst>
              <a:ext uri="{FF2B5EF4-FFF2-40B4-BE49-F238E27FC236}">
                <a16:creationId xmlns:a16="http://schemas.microsoft.com/office/drawing/2014/main" id="{62F8AC96-FD41-4421-90B2-BA4B6A980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43304" y="2444824"/>
            <a:ext cx="753542" cy="156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ángulo: esquinas redondeadas 47">
            <a:extLst>
              <a:ext uri="{FF2B5EF4-FFF2-40B4-BE49-F238E27FC236}">
                <a16:creationId xmlns:a16="http://schemas.microsoft.com/office/drawing/2014/main" id="{FD75064E-9276-49FF-AF20-CF38BDF3059F}"/>
              </a:ext>
            </a:extLst>
          </p:cNvPr>
          <p:cNvSpPr/>
          <p:nvPr/>
        </p:nvSpPr>
        <p:spPr>
          <a:xfrm>
            <a:off x="2999797" y="112706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68DBE573-47BF-4891-97BC-1EFEA7E5318B}"/>
              </a:ext>
            </a:extLst>
          </p:cNvPr>
          <p:cNvSpPr txBox="1"/>
          <p:nvPr/>
        </p:nvSpPr>
        <p:spPr>
          <a:xfrm>
            <a:off x="3129719" y="1388858"/>
            <a:ext cx="463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15    </a:t>
            </a:r>
            <a:endParaRPr lang="es-ES" sz="1200" b="1" i="1" dirty="0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DFC6C011-ED96-4C84-B668-02F5092BE4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786" y="1502821"/>
            <a:ext cx="543077" cy="181968"/>
          </a:xfrm>
          <a:prstGeom prst="rect">
            <a:avLst/>
          </a:prstGeom>
        </p:spPr>
      </p:pic>
      <p:pic>
        <p:nvPicPr>
          <p:cNvPr id="52" name="Picture 10" descr="Resultado de imagen de luna silueta">
            <a:extLst>
              <a:ext uri="{FF2B5EF4-FFF2-40B4-BE49-F238E27FC236}">
                <a16:creationId xmlns:a16="http://schemas.microsoft.com/office/drawing/2014/main" id="{8BBC7164-419B-4383-B226-CDD136F5B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852" y="1364006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CuadroTexto 52">
            <a:extLst>
              <a:ext uri="{FF2B5EF4-FFF2-40B4-BE49-F238E27FC236}">
                <a16:creationId xmlns:a16="http://schemas.microsoft.com/office/drawing/2014/main" id="{4E766AA3-1481-4400-ABC9-244D5739ABA5}"/>
              </a:ext>
            </a:extLst>
          </p:cNvPr>
          <p:cNvSpPr txBox="1"/>
          <p:nvPr/>
        </p:nvSpPr>
        <p:spPr>
          <a:xfrm>
            <a:off x="3129719" y="1918507"/>
            <a:ext cx="2368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La cosa del pantano.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2E603827-DB17-463E-B70E-ACBC94478EC6}"/>
              </a:ext>
            </a:extLst>
          </p:cNvPr>
          <p:cNvGrpSpPr/>
          <p:nvPr/>
        </p:nvGrpSpPr>
        <p:grpSpPr>
          <a:xfrm>
            <a:off x="3486810" y="2382786"/>
            <a:ext cx="1654792" cy="1709807"/>
            <a:chOff x="3486810" y="2382786"/>
            <a:chExt cx="1654792" cy="1709807"/>
          </a:xfrm>
        </p:grpSpPr>
        <p:pic>
          <p:nvPicPr>
            <p:cNvPr id="54" name="Picture 12" descr="Resultado de imagen de silueta monstruo">
              <a:extLst>
                <a:ext uri="{FF2B5EF4-FFF2-40B4-BE49-F238E27FC236}">
                  <a16:creationId xmlns:a16="http://schemas.microsoft.com/office/drawing/2014/main" id="{21FBEA35-93A3-42C7-B7BE-02340E0AB6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6810" y="2382786"/>
              <a:ext cx="1654792" cy="1709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CFE40B3B-19FD-4443-8B95-58D147F6E7FD}"/>
                </a:ext>
              </a:extLst>
            </p:cNvPr>
            <p:cNvSpPr/>
            <p:nvPr/>
          </p:nvSpPr>
          <p:spPr>
            <a:xfrm>
              <a:off x="4111920" y="2959100"/>
              <a:ext cx="281563" cy="41779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F0328765-689D-4379-95A1-034DB08F0126}"/>
                </a:ext>
              </a:extLst>
            </p:cNvPr>
            <p:cNvSpPr/>
            <p:nvPr/>
          </p:nvSpPr>
          <p:spPr>
            <a:xfrm rot="2054825">
              <a:off x="4269909" y="3767433"/>
              <a:ext cx="152954" cy="31038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3D3D06A8-FCA1-40D1-BE62-D479C88D2EA2}"/>
                </a:ext>
              </a:extLst>
            </p:cNvPr>
            <p:cNvSpPr/>
            <p:nvPr/>
          </p:nvSpPr>
          <p:spPr>
            <a:xfrm>
              <a:off x="4111920" y="2910222"/>
              <a:ext cx="329881" cy="46139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159B74DC-1E30-40E4-A059-9402D947D10E}"/>
                </a:ext>
              </a:extLst>
            </p:cNvPr>
            <p:cNvSpPr/>
            <p:nvPr/>
          </p:nvSpPr>
          <p:spPr>
            <a:xfrm>
              <a:off x="4007086" y="3843547"/>
              <a:ext cx="100055" cy="1351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1" name="Elipse 40">
              <a:extLst>
                <a:ext uri="{FF2B5EF4-FFF2-40B4-BE49-F238E27FC236}">
                  <a16:creationId xmlns:a16="http://schemas.microsoft.com/office/drawing/2014/main" id="{966A0253-EB95-4201-9988-08B3958C9EDD}"/>
                </a:ext>
              </a:extLst>
            </p:cNvPr>
            <p:cNvSpPr/>
            <p:nvPr/>
          </p:nvSpPr>
          <p:spPr>
            <a:xfrm>
              <a:off x="4176351" y="3946851"/>
              <a:ext cx="126236" cy="13510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2" name="Elipse 41">
              <a:extLst>
                <a:ext uri="{FF2B5EF4-FFF2-40B4-BE49-F238E27FC236}">
                  <a16:creationId xmlns:a16="http://schemas.microsoft.com/office/drawing/2014/main" id="{FE5A8FCB-E8E1-4DF9-BC96-5C91E27C2389}"/>
                </a:ext>
              </a:extLst>
            </p:cNvPr>
            <p:cNvSpPr/>
            <p:nvPr/>
          </p:nvSpPr>
          <p:spPr>
            <a:xfrm>
              <a:off x="3962570" y="3806465"/>
              <a:ext cx="126236" cy="13510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5" name="Elipse 44">
              <a:extLst>
                <a:ext uri="{FF2B5EF4-FFF2-40B4-BE49-F238E27FC236}">
                  <a16:creationId xmlns:a16="http://schemas.microsoft.com/office/drawing/2014/main" id="{4161938B-6649-4589-924B-87A9580D0078}"/>
                </a:ext>
              </a:extLst>
            </p:cNvPr>
            <p:cNvSpPr/>
            <p:nvPr/>
          </p:nvSpPr>
          <p:spPr>
            <a:xfrm>
              <a:off x="4046360" y="3367840"/>
              <a:ext cx="126236" cy="13510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1" name="Elipse 50">
              <a:extLst>
                <a:ext uri="{FF2B5EF4-FFF2-40B4-BE49-F238E27FC236}">
                  <a16:creationId xmlns:a16="http://schemas.microsoft.com/office/drawing/2014/main" id="{1A47336E-BC61-4457-A1C9-C7F61825F4E1}"/>
                </a:ext>
              </a:extLst>
            </p:cNvPr>
            <p:cNvSpPr/>
            <p:nvPr/>
          </p:nvSpPr>
          <p:spPr>
            <a:xfrm>
              <a:off x="4164288" y="3663042"/>
              <a:ext cx="63088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F7F98F90-0E55-4AE4-971C-A65C9E5351B4}"/>
                </a:ext>
              </a:extLst>
            </p:cNvPr>
            <p:cNvSpPr/>
            <p:nvPr/>
          </p:nvSpPr>
          <p:spPr>
            <a:xfrm>
              <a:off x="3751580" y="4007870"/>
              <a:ext cx="54707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6" name="Elipse 55">
              <a:extLst>
                <a:ext uri="{FF2B5EF4-FFF2-40B4-BE49-F238E27FC236}">
                  <a16:creationId xmlns:a16="http://schemas.microsoft.com/office/drawing/2014/main" id="{3AD7295A-608B-4C9C-B115-83F239FD888D}"/>
                </a:ext>
              </a:extLst>
            </p:cNvPr>
            <p:cNvSpPr/>
            <p:nvPr/>
          </p:nvSpPr>
          <p:spPr>
            <a:xfrm>
              <a:off x="4314206" y="2747722"/>
              <a:ext cx="126236" cy="13510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7" name="Elipse 56">
              <a:extLst>
                <a:ext uri="{FF2B5EF4-FFF2-40B4-BE49-F238E27FC236}">
                  <a16:creationId xmlns:a16="http://schemas.microsoft.com/office/drawing/2014/main" id="{20E9AF42-BAE0-4D55-918E-E41ECBCBD9DA}"/>
                </a:ext>
              </a:extLst>
            </p:cNvPr>
            <p:cNvSpPr/>
            <p:nvPr/>
          </p:nvSpPr>
          <p:spPr>
            <a:xfrm>
              <a:off x="3958270" y="3140918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2951003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FEF6F90A-28D7-4417-8559-FDB3916FFAE5}"/>
              </a:ext>
            </a:extLst>
          </p:cNvPr>
          <p:cNvSpPr/>
          <p:nvPr/>
        </p:nvSpPr>
        <p:spPr>
          <a:xfrm>
            <a:off x="197026" y="958219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0E064EA8-DE5D-4F24-8B8F-4AAF3814C187}"/>
              </a:ext>
            </a:extLst>
          </p:cNvPr>
          <p:cNvSpPr txBox="1"/>
          <p:nvPr/>
        </p:nvSpPr>
        <p:spPr>
          <a:xfrm>
            <a:off x="326948" y="1220017"/>
            <a:ext cx="4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15           </a:t>
            </a:r>
            <a:endParaRPr lang="es-ES" sz="1200" b="1" i="1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8AE62922-81D6-45CC-B5CB-EB0147353396}"/>
              </a:ext>
            </a:extLst>
          </p:cNvPr>
          <p:cNvSpPr txBox="1"/>
          <p:nvPr/>
        </p:nvSpPr>
        <p:spPr>
          <a:xfrm>
            <a:off x="629764" y="1743853"/>
            <a:ext cx="166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Ángel.</a:t>
            </a: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DA05E3D8-2534-4B81-A612-480AAC344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69" y="1296752"/>
            <a:ext cx="543077" cy="181968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7B8B400C-EB54-40A5-8193-C94E88216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20903" y="1220017"/>
            <a:ext cx="330986" cy="335439"/>
          </a:xfrm>
          <a:prstGeom prst="rect">
            <a:avLst/>
          </a:prstGeom>
        </p:spPr>
      </p:pic>
      <p:pic>
        <p:nvPicPr>
          <p:cNvPr id="45" name="Picture 2" descr="Imagen relacionada">
            <a:extLst>
              <a:ext uri="{FF2B5EF4-FFF2-40B4-BE49-F238E27FC236}">
                <a16:creationId xmlns:a16="http://schemas.microsoft.com/office/drawing/2014/main" id="{4CEBAA81-904F-459E-9D43-36A7C39AE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31" y="2143203"/>
            <a:ext cx="1796558" cy="179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D3183165-639E-4B86-AE3D-F2017E613A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9678" y="2437758"/>
            <a:ext cx="1068780" cy="1606090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831C8FB6-0395-42CA-8677-9024790D60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6931" y="2749389"/>
            <a:ext cx="589271" cy="369332"/>
          </a:xfrm>
          <a:prstGeom prst="rect">
            <a:avLst/>
          </a:prstGeom>
        </p:spPr>
      </p:pic>
      <p:sp>
        <p:nvSpPr>
          <p:cNvPr id="50" name="Rectángulo: esquinas redondeadas 49">
            <a:extLst>
              <a:ext uri="{FF2B5EF4-FFF2-40B4-BE49-F238E27FC236}">
                <a16:creationId xmlns:a16="http://schemas.microsoft.com/office/drawing/2014/main" id="{ED06C597-2B35-4DBB-B17D-B0464828E7E0}"/>
              </a:ext>
            </a:extLst>
          </p:cNvPr>
          <p:cNvSpPr/>
          <p:nvPr/>
        </p:nvSpPr>
        <p:spPr>
          <a:xfrm>
            <a:off x="3078428" y="958219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248EEA68-D0AF-459E-BB29-D38C57A39229}"/>
              </a:ext>
            </a:extLst>
          </p:cNvPr>
          <p:cNvSpPr txBox="1"/>
          <p:nvPr/>
        </p:nvSpPr>
        <p:spPr>
          <a:xfrm>
            <a:off x="3157673" y="1252439"/>
            <a:ext cx="560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 15 </a:t>
            </a:r>
            <a:endParaRPr lang="es-ES" sz="1200" b="1" i="1" dirty="0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9F9355C-0179-4177-AE55-BB15EA73EF60}"/>
              </a:ext>
            </a:extLst>
          </p:cNvPr>
          <p:cNvSpPr txBox="1"/>
          <p:nvPr/>
        </p:nvSpPr>
        <p:spPr>
          <a:xfrm>
            <a:off x="2989736" y="1671746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Ingeniero.</a:t>
            </a:r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id="{6AA7A6C4-E758-410E-BE22-417764DF6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25" y="1330732"/>
            <a:ext cx="543077" cy="181968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2BD8768D-CC41-4B1E-8A2D-54FB870BF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668638" y="1297275"/>
            <a:ext cx="247597" cy="250928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9498B12E-3826-4A76-98B5-0116FB16E3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7908" y="2533752"/>
            <a:ext cx="434677" cy="58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78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62528336-804C-4417-ADF0-6D9B97488C99}"/>
              </a:ext>
            </a:extLst>
          </p:cNvPr>
          <p:cNvSpPr txBox="1"/>
          <p:nvPr/>
        </p:nvSpPr>
        <p:spPr>
          <a:xfrm>
            <a:off x="291016" y="1372650"/>
            <a:ext cx="463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15    </a:t>
            </a:r>
            <a:endParaRPr lang="es-ES" sz="1200" b="1" i="1" dirty="0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E74010B4-42F8-4BDC-97AD-BCA9BF16794C}"/>
              </a:ext>
            </a:extLst>
          </p:cNvPr>
          <p:cNvSpPr txBox="1"/>
          <p:nvPr/>
        </p:nvSpPr>
        <p:spPr>
          <a:xfrm>
            <a:off x="254750" y="1859676"/>
            <a:ext cx="2345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Momia.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083" y="1486613"/>
            <a:ext cx="543077" cy="181968"/>
          </a:xfrm>
          <a:prstGeom prst="rect">
            <a:avLst/>
          </a:prstGeom>
        </p:spPr>
      </p:pic>
      <p:pic>
        <p:nvPicPr>
          <p:cNvPr id="1034" name="Picture 10" descr="Resultado de imagen de luna silueta">
            <a:extLst>
              <a:ext uri="{FF2B5EF4-FFF2-40B4-BE49-F238E27FC236}">
                <a16:creationId xmlns:a16="http://schemas.microsoft.com/office/drawing/2014/main" id="{37804487-1418-4C14-B667-20C349797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49" y="1347798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A0A9497-BF0D-4E79-B644-F6BA09588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159" y="2229008"/>
            <a:ext cx="1675264" cy="2167690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D756B4DD-671C-46A0-A180-1A8871A4C821}"/>
              </a:ext>
            </a:extLst>
          </p:cNvPr>
          <p:cNvSpPr txBox="1"/>
          <p:nvPr/>
        </p:nvSpPr>
        <p:spPr>
          <a:xfrm>
            <a:off x="3128257" y="1369402"/>
            <a:ext cx="470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15</a:t>
            </a:r>
            <a:endParaRPr lang="es-ES" sz="1200" b="1" i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2666E05-3DC4-4BD0-A4B6-DAF362BA6C36}"/>
              </a:ext>
            </a:extLst>
          </p:cNvPr>
          <p:cNvSpPr txBox="1"/>
          <p:nvPr/>
        </p:nvSpPr>
        <p:spPr>
          <a:xfrm>
            <a:off x="3216773" y="1895803"/>
            <a:ext cx="2126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Hombre lobo.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371EF864-BFD9-4AFA-9040-C2EC4F2A3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324" y="1483365"/>
            <a:ext cx="543077" cy="181968"/>
          </a:xfrm>
          <a:prstGeom prst="rect">
            <a:avLst/>
          </a:prstGeom>
        </p:spPr>
      </p:pic>
      <p:pic>
        <p:nvPicPr>
          <p:cNvPr id="34" name="Picture 10" descr="Resultado de imagen de luna silueta">
            <a:extLst>
              <a:ext uri="{FF2B5EF4-FFF2-40B4-BE49-F238E27FC236}">
                <a16:creationId xmlns:a16="http://schemas.microsoft.com/office/drawing/2014/main" id="{E3EB1E93-AA68-4235-ABB6-15D434788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755" y="1347797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Resultado de imagen de silueta hombre lobo">
            <a:extLst>
              <a:ext uri="{FF2B5EF4-FFF2-40B4-BE49-F238E27FC236}">
                <a16:creationId xmlns:a16="http://schemas.microsoft.com/office/drawing/2014/main" id="{FF2A4E20-FA6D-4E31-9AD8-0FB31F1B1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773" y="2209919"/>
            <a:ext cx="2200564" cy="220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57A943E3-5311-4756-9D0E-4D12D85BCB1F}"/>
              </a:ext>
            </a:extLst>
          </p:cNvPr>
          <p:cNvSpPr txBox="1"/>
          <p:nvPr/>
        </p:nvSpPr>
        <p:spPr>
          <a:xfrm>
            <a:off x="5814370" y="1372650"/>
            <a:ext cx="463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15    </a:t>
            </a:r>
            <a:endParaRPr lang="es-ES" sz="1200" b="1" i="1" dirty="0"/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E54FE98F-8733-48DD-B17B-6D2F7A0EC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437" y="1486613"/>
            <a:ext cx="543077" cy="181968"/>
          </a:xfrm>
          <a:prstGeom prst="rect">
            <a:avLst/>
          </a:prstGeom>
        </p:spPr>
      </p:pic>
      <p:pic>
        <p:nvPicPr>
          <p:cNvPr id="46" name="Picture 10" descr="Resultado de imagen de luna silueta">
            <a:extLst>
              <a:ext uri="{FF2B5EF4-FFF2-40B4-BE49-F238E27FC236}">
                <a16:creationId xmlns:a16="http://schemas.microsoft.com/office/drawing/2014/main" id="{125CA3D0-183A-4B82-A723-ADA4529A7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503" y="1347798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CuadroTexto 46">
            <a:extLst>
              <a:ext uri="{FF2B5EF4-FFF2-40B4-BE49-F238E27FC236}">
                <a16:creationId xmlns:a16="http://schemas.microsoft.com/office/drawing/2014/main" id="{5D9DF81E-D069-4E4E-98E7-93B2B010E012}"/>
              </a:ext>
            </a:extLst>
          </p:cNvPr>
          <p:cNvSpPr txBox="1"/>
          <p:nvPr/>
        </p:nvSpPr>
        <p:spPr>
          <a:xfrm>
            <a:off x="8651611" y="1369402"/>
            <a:ext cx="470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15</a:t>
            </a:r>
            <a:endParaRPr lang="es-ES" sz="1200" b="1" i="1" dirty="0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E081B93E-B2B6-4B87-87B7-7AB678CF6390}"/>
              </a:ext>
            </a:extLst>
          </p:cNvPr>
          <p:cNvSpPr txBox="1"/>
          <p:nvPr/>
        </p:nvSpPr>
        <p:spPr>
          <a:xfrm>
            <a:off x="8387289" y="1824379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Demonio.</a:t>
            </a: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E175FDFF-1D84-468B-9B98-38AEDA460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678" y="1483365"/>
            <a:ext cx="543077" cy="181968"/>
          </a:xfrm>
          <a:prstGeom prst="rect">
            <a:avLst/>
          </a:prstGeom>
        </p:spPr>
      </p:pic>
      <p:pic>
        <p:nvPicPr>
          <p:cNvPr id="52" name="Picture 10" descr="Resultado de imagen de luna silueta">
            <a:extLst>
              <a:ext uri="{FF2B5EF4-FFF2-40B4-BE49-F238E27FC236}">
                <a16:creationId xmlns:a16="http://schemas.microsoft.com/office/drawing/2014/main" id="{3D5A4A31-D192-4340-8DB6-BE55979A5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109" y="1347797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2" descr="Resultado de imagen de silueta alien">
            <a:extLst>
              <a:ext uri="{FF2B5EF4-FFF2-40B4-BE49-F238E27FC236}">
                <a16:creationId xmlns:a16="http://schemas.microsoft.com/office/drawing/2014/main" id="{584FE894-6D75-41F0-858C-CD1102895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905" y="2273149"/>
            <a:ext cx="1564848" cy="183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Resultado de imagen de silueta frankenstein">
            <a:extLst>
              <a:ext uri="{FF2B5EF4-FFF2-40B4-BE49-F238E27FC236}">
                <a16:creationId xmlns:a16="http://schemas.microsoft.com/office/drawing/2014/main" id="{9829EB14-2B4C-4497-9C1A-820227A42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956" y="2257354"/>
            <a:ext cx="1036606" cy="181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CuadroTexto 55">
            <a:extLst>
              <a:ext uri="{FF2B5EF4-FFF2-40B4-BE49-F238E27FC236}">
                <a16:creationId xmlns:a16="http://schemas.microsoft.com/office/drawing/2014/main" id="{7222DB50-C044-469F-A669-A77C791CBB52}"/>
              </a:ext>
            </a:extLst>
          </p:cNvPr>
          <p:cNvSpPr txBox="1"/>
          <p:nvPr/>
        </p:nvSpPr>
        <p:spPr>
          <a:xfrm>
            <a:off x="6096000" y="1872636"/>
            <a:ext cx="177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Frankenstein.</a:t>
            </a:r>
          </a:p>
        </p:txBody>
      </p:sp>
    </p:spTree>
    <p:extLst>
      <p:ext uri="{BB962C8B-B14F-4D97-AF65-F5344CB8AC3E}">
        <p14:creationId xmlns:p14="http://schemas.microsoft.com/office/powerpoint/2010/main" val="1871162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9508B63B-5117-43C8-9858-02BDDBE71119}"/>
              </a:ext>
            </a:extLst>
          </p:cNvPr>
          <p:cNvSpPr/>
          <p:nvPr/>
        </p:nvSpPr>
        <p:spPr>
          <a:xfrm>
            <a:off x="504991" y="115703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BD358A78-8801-4069-AE8C-149A78649080}"/>
              </a:ext>
            </a:extLst>
          </p:cNvPr>
          <p:cNvSpPr txBox="1"/>
          <p:nvPr/>
        </p:nvSpPr>
        <p:spPr>
          <a:xfrm>
            <a:off x="416299" y="1870561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Dragón.</a:t>
            </a: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28B39100-9D92-4291-9E31-4A62C2730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688" y="1529547"/>
            <a:ext cx="543077" cy="181968"/>
          </a:xfrm>
          <a:prstGeom prst="rect">
            <a:avLst/>
          </a:prstGeom>
        </p:spPr>
      </p:pic>
      <p:pic>
        <p:nvPicPr>
          <p:cNvPr id="51" name="Picture 10" descr="Resultado de imagen de luna silueta">
            <a:extLst>
              <a:ext uri="{FF2B5EF4-FFF2-40B4-BE49-F238E27FC236}">
                <a16:creationId xmlns:a16="http://schemas.microsoft.com/office/drawing/2014/main" id="{F7DE35A0-2F7E-4FCD-90E5-15081EEE2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11" y="1449144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F141E572-FF11-4959-BF4C-BB5361E0819C}"/>
              </a:ext>
            </a:extLst>
          </p:cNvPr>
          <p:cNvSpPr/>
          <p:nvPr/>
        </p:nvSpPr>
        <p:spPr>
          <a:xfrm>
            <a:off x="3255002" y="117324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FDB27E21-6A5C-4F64-91C5-A3896583D056}"/>
              </a:ext>
            </a:extLst>
          </p:cNvPr>
          <p:cNvSpPr txBox="1"/>
          <p:nvPr/>
        </p:nvSpPr>
        <p:spPr>
          <a:xfrm>
            <a:off x="3115872" y="1862003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Unicornio.</a:t>
            </a:r>
          </a:p>
        </p:txBody>
      </p:sp>
      <p:pic>
        <p:nvPicPr>
          <p:cNvPr id="63" name="Imagen 62">
            <a:extLst>
              <a:ext uri="{FF2B5EF4-FFF2-40B4-BE49-F238E27FC236}">
                <a16:creationId xmlns:a16="http://schemas.microsoft.com/office/drawing/2014/main" id="{1511298B-A083-41CC-B3CB-06D002A5A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991" y="1549003"/>
            <a:ext cx="543077" cy="181968"/>
          </a:xfrm>
          <a:prstGeom prst="rect">
            <a:avLst/>
          </a:prstGeom>
        </p:spPr>
      </p:pic>
      <p:pic>
        <p:nvPicPr>
          <p:cNvPr id="3076" name="Picture 4" descr="Imagen relacionada">
            <a:extLst>
              <a:ext uri="{FF2B5EF4-FFF2-40B4-BE49-F238E27FC236}">
                <a16:creationId xmlns:a16="http://schemas.microsoft.com/office/drawing/2014/main" id="{E60564DA-6CE7-4D87-A239-2266BC89A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56" y="2398939"/>
            <a:ext cx="1513953" cy="156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753AF44E-D276-42B9-BD05-C9AE676403A5}"/>
              </a:ext>
            </a:extLst>
          </p:cNvPr>
          <p:cNvSpPr/>
          <p:nvPr/>
        </p:nvSpPr>
        <p:spPr>
          <a:xfrm>
            <a:off x="5357091" y="3909479"/>
            <a:ext cx="358236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4DD8249-1C1F-4CE6-9C77-17DA850B8A86}"/>
              </a:ext>
            </a:extLst>
          </p:cNvPr>
          <p:cNvSpPr txBox="1"/>
          <p:nvPr/>
        </p:nvSpPr>
        <p:spPr>
          <a:xfrm>
            <a:off x="667854" y="1451254"/>
            <a:ext cx="463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9   </a:t>
            </a:r>
            <a:endParaRPr lang="es-ES" sz="1200" b="1" i="1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3B4707D-1D16-4C48-A83D-4F1E7AFB2E35}"/>
              </a:ext>
            </a:extLst>
          </p:cNvPr>
          <p:cNvSpPr txBox="1"/>
          <p:nvPr/>
        </p:nvSpPr>
        <p:spPr>
          <a:xfrm>
            <a:off x="3384924" y="1435040"/>
            <a:ext cx="4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9           </a:t>
            </a:r>
            <a:endParaRPr lang="es-ES" sz="1200" b="1" i="1" dirty="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F7509CAE-BAFA-40D3-967B-28D6DDE3BD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778879" y="1435040"/>
            <a:ext cx="330986" cy="335439"/>
          </a:xfrm>
          <a:prstGeom prst="rect">
            <a:avLst/>
          </a:prstGeom>
        </p:spPr>
      </p:pic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B842F255-7A71-4FAF-ACAC-DCB870A2D960}"/>
              </a:ext>
            </a:extLst>
          </p:cNvPr>
          <p:cNvSpPr/>
          <p:nvPr/>
        </p:nvSpPr>
        <p:spPr>
          <a:xfrm>
            <a:off x="6013271" y="117324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8895299-89DD-4020-B1F6-86398BCF69C0}"/>
              </a:ext>
            </a:extLst>
          </p:cNvPr>
          <p:cNvSpPr txBox="1"/>
          <p:nvPr/>
        </p:nvSpPr>
        <p:spPr>
          <a:xfrm>
            <a:off x="5924579" y="1886769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Dragón.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8B298AB7-4F03-4BC4-B837-DA8499E911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8" y="1545755"/>
            <a:ext cx="543077" cy="181968"/>
          </a:xfrm>
          <a:prstGeom prst="rect">
            <a:avLst/>
          </a:prstGeom>
        </p:spPr>
      </p:pic>
      <p:pic>
        <p:nvPicPr>
          <p:cNvPr id="27" name="Picture 10" descr="Resultado de imagen de luna silueta">
            <a:extLst>
              <a:ext uri="{FF2B5EF4-FFF2-40B4-BE49-F238E27FC236}">
                <a16:creationId xmlns:a16="http://schemas.microsoft.com/office/drawing/2014/main" id="{DD5607D2-9A53-4328-9CAC-0808F712B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291" y="1465352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43B48CC5-2EC4-4DB3-BF78-C1C571DD1FEC}"/>
              </a:ext>
            </a:extLst>
          </p:cNvPr>
          <p:cNvSpPr/>
          <p:nvPr/>
        </p:nvSpPr>
        <p:spPr>
          <a:xfrm>
            <a:off x="8763282" y="118945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935DBF77-4CB8-46C2-B41E-4C182823CB3A}"/>
              </a:ext>
            </a:extLst>
          </p:cNvPr>
          <p:cNvSpPr txBox="1"/>
          <p:nvPr/>
        </p:nvSpPr>
        <p:spPr>
          <a:xfrm>
            <a:off x="8624152" y="1878211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Unicornio.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030D31AB-83FF-43E2-A49A-2E0665D41D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71" y="1565211"/>
            <a:ext cx="543077" cy="181968"/>
          </a:xfrm>
          <a:prstGeom prst="rect">
            <a:avLst/>
          </a:prstGeom>
        </p:spPr>
      </p:pic>
      <p:pic>
        <p:nvPicPr>
          <p:cNvPr id="32" name="Picture 4" descr="Imagen relacionada">
            <a:extLst>
              <a:ext uri="{FF2B5EF4-FFF2-40B4-BE49-F238E27FC236}">
                <a16:creationId xmlns:a16="http://schemas.microsoft.com/office/drawing/2014/main" id="{8B157452-50F4-4294-AAB7-E9E1AFCAE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136" y="2415147"/>
            <a:ext cx="1513953" cy="156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ángulo 33">
            <a:extLst>
              <a:ext uri="{FF2B5EF4-FFF2-40B4-BE49-F238E27FC236}">
                <a16:creationId xmlns:a16="http://schemas.microsoft.com/office/drawing/2014/main" id="{9F0B2ADC-074A-41B1-9D0A-D185B8DC5F61}"/>
              </a:ext>
            </a:extLst>
          </p:cNvPr>
          <p:cNvSpPr/>
          <p:nvPr/>
        </p:nvSpPr>
        <p:spPr>
          <a:xfrm>
            <a:off x="10865371" y="3925687"/>
            <a:ext cx="358236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036E964-B9D1-4023-A3A5-99EF74ECACE9}"/>
              </a:ext>
            </a:extLst>
          </p:cNvPr>
          <p:cNvSpPr txBox="1"/>
          <p:nvPr/>
        </p:nvSpPr>
        <p:spPr>
          <a:xfrm>
            <a:off x="6176134" y="1467462"/>
            <a:ext cx="463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9   </a:t>
            </a:r>
            <a:endParaRPr lang="es-ES" sz="1200" b="1" i="1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56A14B1C-B2BE-4C65-A824-DFD38D43921C}"/>
              </a:ext>
            </a:extLst>
          </p:cNvPr>
          <p:cNvSpPr txBox="1"/>
          <p:nvPr/>
        </p:nvSpPr>
        <p:spPr>
          <a:xfrm>
            <a:off x="8893204" y="1451248"/>
            <a:ext cx="4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9           </a:t>
            </a:r>
            <a:endParaRPr lang="es-ES" sz="1200" b="1" i="1" dirty="0"/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0913DD3D-80D5-4065-B160-C03D2C133F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287159" y="1451248"/>
            <a:ext cx="330986" cy="33543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9734932-1B14-446F-B452-8449E74801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6519">
            <a:off x="3697856" y="2173930"/>
            <a:ext cx="1593598" cy="1963239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3DB483DD-A59F-43A6-8F05-4AF4A0A473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6519">
            <a:off x="9127294" y="2231490"/>
            <a:ext cx="1593598" cy="196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69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62528336-804C-4417-ADF0-6D9B97488C99}"/>
              </a:ext>
            </a:extLst>
          </p:cNvPr>
          <p:cNvSpPr txBox="1"/>
          <p:nvPr/>
        </p:nvSpPr>
        <p:spPr>
          <a:xfrm>
            <a:off x="309808" y="1424528"/>
            <a:ext cx="399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8</a:t>
            </a:r>
            <a:endParaRPr lang="es-ES" sz="1200" b="1" i="1" dirty="0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E74010B4-42F8-4BDC-97AD-BCA9BF16794C}"/>
              </a:ext>
            </a:extLst>
          </p:cNvPr>
          <p:cNvSpPr txBox="1"/>
          <p:nvPr/>
        </p:nvSpPr>
        <p:spPr>
          <a:xfrm>
            <a:off x="21964" y="1799613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Pesadilla.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083" y="1486613"/>
            <a:ext cx="543077" cy="181968"/>
          </a:xfrm>
          <a:prstGeom prst="rect">
            <a:avLst/>
          </a:prstGeom>
        </p:spPr>
      </p:pic>
      <p:pic>
        <p:nvPicPr>
          <p:cNvPr id="1034" name="Picture 10" descr="Resultado de imagen de luna silueta">
            <a:extLst>
              <a:ext uri="{FF2B5EF4-FFF2-40B4-BE49-F238E27FC236}">
                <a16:creationId xmlns:a16="http://schemas.microsoft.com/office/drawing/2014/main" id="{37804487-1418-4C14-B667-20C349797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34" y="1390421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Resultado de imagen de silueta cientifico">
            <a:extLst>
              <a:ext uri="{FF2B5EF4-FFF2-40B4-BE49-F238E27FC236}">
                <a16:creationId xmlns:a16="http://schemas.microsoft.com/office/drawing/2014/main" id="{1151FCE4-C36C-482B-B92F-49531969D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73" y="2168945"/>
            <a:ext cx="1926329" cy="192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8CEC691B-0CD8-4D44-9AC5-204BB5E9E05E}"/>
              </a:ext>
            </a:extLst>
          </p:cNvPr>
          <p:cNvSpPr/>
          <p:nvPr/>
        </p:nvSpPr>
        <p:spPr>
          <a:xfrm>
            <a:off x="2959770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8D330A7-1890-47D8-9714-1045F759FB33}"/>
              </a:ext>
            </a:extLst>
          </p:cNvPr>
          <p:cNvSpPr txBox="1"/>
          <p:nvPr/>
        </p:nvSpPr>
        <p:spPr>
          <a:xfrm>
            <a:off x="3089692" y="1372650"/>
            <a:ext cx="4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8           </a:t>
            </a:r>
            <a:endParaRPr lang="es-ES" sz="1200" b="1" i="1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21713C8-0DB7-4684-AB4A-DE4DC0B64462}"/>
              </a:ext>
            </a:extLst>
          </p:cNvPr>
          <p:cNvSpPr txBox="1"/>
          <p:nvPr/>
        </p:nvSpPr>
        <p:spPr>
          <a:xfrm>
            <a:off x="3321098" y="1859676"/>
            <a:ext cx="166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Hada.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0103F2AD-566D-4350-89C7-0E83B270A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313" y="1449385"/>
            <a:ext cx="543077" cy="181968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2F1B6FD6-3C7D-4F16-9AE2-B82E21DF7A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483647" y="1372650"/>
            <a:ext cx="330986" cy="335439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034E022E-548B-4B07-85E3-A6A501656E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0759" y="2377480"/>
            <a:ext cx="1524132" cy="1579001"/>
          </a:xfrm>
          <a:prstGeom prst="rect">
            <a:avLst/>
          </a:prstGeom>
        </p:spPr>
      </p:pic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34954AFF-271E-45A4-A91E-047BF26B3085}"/>
              </a:ext>
            </a:extLst>
          </p:cNvPr>
          <p:cNvSpPr/>
          <p:nvPr/>
        </p:nvSpPr>
        <p:spPr>
          <a:xfrm>
            <a:off x="5726018" y="112471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EDC2F30-7319-46D6-B420-F8D199133AE5}"/>
              </a:ext>
            </a:extLst>
          </p:cNvPr>
          <p:cNvSpPr txBox="1"/>
          <p:nvPr/>
        </p:nvSpPr>
        <p:spPr>
          <a:xfrm>
            <a:off x="5874732" y="1438388"/>
            <a:ext cx="399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8</a:t>
            </a:r>
            <a:endParaRPr lang="es-ES" sz="1200" b="1" i="1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31BFCD2-B22E-4C64-AABD-011383D11E76}"/>
              </a:ext>
            </a:extLst>
          </p:cNvPr>
          <p:cNvSpPr txBox="1"/>
          <p:nvPr/>
        </p:nvSpPr>
        <p:spPr>
          <a:xfrm>
            <a:off x="5586888" y="1813473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Pesadilla.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B808948A-AFD0-49AA-88DC-19758BEAE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007" y="1500473"/>
            <a:ext cx="543077" cy="181968"/>
          </a:xfrm>
          <a:prstGeom prst="rect">
            <a:avLst/>
          </a:prstGeom>
        </p:spPr>
      </p:pic>
      <p:pic>
        <p:nvPicPr>
          <p:cNvPr id="32" name="Picture 10" descr="Resultado de imagen de luna silueta">
            <a:extLst>
              <a:ext uri="{FF2B5EF4-FFF2-40B4-BE49-F238E27FC236}">
                <a16:creationId xmlns:a16="http://schemas.microsoft.com/office/drawing/2014/main" id="{9A79309A-1630-414F-833B-BD3897721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258" y="1404281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Resultado de imagen de silueta cientifico">
            <a:extLst>
              <a:ext uri="{FF2B5EF4-FFF2-40B4-BE49-F238E27FC236}">
                <a16:creationId xmlns:a16="http://schemas.microsoft.com/office/drawing/2014/main" id="{5321C59F-36A8-4BAF-AC75-9D6156FD4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997" y="2182805"/>
            <a:ext cx="1926329" cy="192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7416FEEE-7E54-4D27-B218-2A1B28A0A153}"/>
              </a:ext>
            </a:extLst>
          </p:cNvPr>
          <p:cNvSpPr/>
          <p:nvPr/>
        </p:nvSpPr>
        <p:spPr>
          <a:xfrm>
            <a:off x="8524694" y="112471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4552289C-E06F-43F0-93FE-5AA7956EEE18}"/>
              </a:ext>
            </a:extLst>
          </p:cNvPr>
          <p:cNvSpPr txBox="1"/>
          <p:nvPr/>
        </p:nvSpPr>
        <p:spPr>
          <a:xfrm>
            <a:off x="8654616" y="1386510"/>
            <a:ext cx="4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8           </a:t>
            </a:r>
            <a:endParaRPr lang="es-ES" sz="1200" b="1" i="1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B640D59-1018-4577-8879-EE273870AC09}"/>
              </a:ext>
            </a:extLst>
          </p:cNvPr>
          <p:cNvSpPr txBox="1"/>
          <p:nvPr/>
        </p:nvSpPr>
        <p:spPr>
          <a:xfrm>
            <a:off x="8886022" y="1873536"/>
            <a:ext cx="166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Hada.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DA956E24-A9C7-47DF-8338-9546D8393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7237" y="1463245"/>
            <a:ext cx="543077" cy="181968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48F1C6FA-0FCF-44E5-98EE-A2D7E00D5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048571" y="1386510"/>
            <a:ext cx="330986" cy="335439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97EA9492-B7EC-4011-93BA-2E6DA149E6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5683" y="2391340"/>
            <a:ext cx="1524132" cy="157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53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ángulo: esquinas redondeadas 57">
            <a:extLst>
              <a:ext uri="{FF2B5EF4-FFF2-40B4-BE49-F238E27FC236}">
                <a16:creationId xmlns:a16="http://schemas.microsoft.com/office/drawing/2014/main" id="{8B6AA3A3-D27E-4A78-B21B-25DAC1A4F3DA}"/>
              </a:ext>
            </a:extLst>
          </p:cNvPr>
          <p:cNvSpPr/>
          <p:nvPr/>
        </p:nvSpPr>
        <p:spPr>
          <a:xfrm>
            <a:off x="8494171" y="112706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1B5FCBE9-F4EB-4A90-90E3-2480A1603762}"/>
              </a:ext>
            </a:extLst>
          </p:cNvPr>
          <p:cNvSpPr txBox="1"/>
          <p:nvPr/>
        </p:nvSpPr>
        <p:spPr>
          <a:xfrm>
            <a:off x="8405479" y="1840587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Valkiria.</a:t>
            </a:r>
          </a:p>
        </p:txBody>
      </p:sp>
      <p:pic>
        <p:nvPicPr>
          <p:cNvPr id="70" name="Imagen 69">
            <a:extLst>
              <a:ext uri="{FF2B5EF4-FFF2-40B4-BE49-F238E27FC236}">
                <a16:creationId xmlns:a16="http://schemas.microsoft.com/office/drawing/2014/main" id="{530D35A7-A70A-4DE7-ADD1-ACBB611D6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868" y="1499573"/>
            <a:ext cx="543077" cy="181968"/>
          </a:xfrm>
          <a:prstGeom prst="rect">
            <a:avLst/>
          </a:prstGeom>
        </p:spPr>
      </p:pic>
      <p:pic>
        <p:nvPicPr>
          <p:cNvPr id="3078" name="Picture 6" descr="Imagen relacionada">
            <a:extLst>
              <a:ext uri="{FF2B5EF4-FFF2-40B4-BE49-F238E27FC236}">
                <a16:creationId xmlns:a16="http://schemas.microsoft.com/office/drawing/2014/main" id="{A69FA4E1-BB3E-40F9-9258-A44B4EC2B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793" y="2266541"/>
            <a:ext cx="1635810" cy="1796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9402C0D8-7886-4E89-9E80-C422AEE2FD43}"/>
              </a:ext>
            </a:extLst>
          </p:cNvPr>
          <p:cNvSpPr txBox="1"/>
          <p:nvPr/>
        </p:nvSpPr>
        <p:spPr>
          <a:xfrm>
            <a:off x="8679925" y="1374893"/>
            <a:ext cx="4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7           </a:t>
            </a:r>
            <a:endParaRPr lang="es-ES" sz="1200" b="1" i="1" dirty="0"/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C7C54887-CCDB-41E9-9A87-B8A5F74D91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024530" y="1399235"/>
            <a:ext cx="330986" cy="338554"/>
          </a:xfrm>
          <a:prstGeom prst="rect">
            <a:avLst/>
          </a:prstGeom>
        </p:spPr>
      </p:pic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288EC36F-4BF7-40B4-8147-33A834B03763}"/>
              </a:ext>
            </a:extLst>
          </p:cNvPr>
          <p:cNvSpPr/>
          <p:nvPr/>
        </p:nvSpPr>
        <p:spPr>
          <a:xfrm>
            <a:off x="5669788" y="112728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F966936-DE1C-4A4C-AB01-3AB0940D8A39}"/>
              </a:ext>
            </a:extLst>
          </p:cNvPr>
          <p:cNvSpPr txBox="1"/>
          <p:nvPr/>
        </p:nvSpPr>
        <p:spPr>
          <a:xfrm>
            <a:off x="5845418" y="1385834"/>
            <a:ext cx="470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7</a:t>
            </a:r>
            <a:endParaRPr lang="es-ES" sz="1200" b="1" i="1" dirty="0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C5A255AF-5F4F-496A-9D1D-212A6C2CFB68}"/>
              </a:ext>
            </a:extLst>
          </p:cNvPr>
          <p:cNvSpPr txBox="1"/>
          <p:nvPr/>
        </p:nvSpPr>
        <p:spPr>
          <a:xfrm>
            <a:off x="5581096" y="1840811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Troll.</a:t>
            </a:r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25F13BF1-B7F9-4C72-A147-0F2DC79DE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485" y="1499797"/>
            <a:ext cx="543077" cy="181968"/>
          </a:xfrm>
          <a:prstGeom prst="rect">
            <a:avLst/>
          </a:prstGeom>
        </p:spPr>
      </p:pic>
      <p:pic>
        <p:nvPicPr>
          <p:cNvPr id="46" name="Picture 10" descr="Resultado de imagen de luna silueta">
            <a:extLst>
              <a:ext uri="{FF2B5EF4-FFF2-40B4-BE49-F238E27FC236}">
                <a16:creationId xmlns:a16="http://schemas.microsoft.com/office/drawing/2014/main" id="{66D410B9-76E7-4B17-8D6C-410990218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916" y="1364229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ángulo 47">
            <a:extLst>
              <a:ext uri="{FF2B5EF4-FFF2-40B4-BE49-F238E27FC236}">
                <a16:creationId xmlns:a16="http://schemas.microsoft.com/office/drawing/2014/main" id="{4285C9D6-DBF2-4FCB-82B3-3CC5B19A8EA2}"/>
              </a:ext>
            </a:extLst>
          </p:cNvPr>
          <p:cNvSpPr/>
          <p:nvPr/>
        </p:nvSpPr>
        <p:spPr>
          <a:xfrm rot="19523816">
            <a:off x="6367721" y="2405239"/>
            <a:ext cx="341793" cy="370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Rectángulo: esquinas redondeadas 51">
            <a:extLst>
              <a:ext uri="{FF2B5EF4-FFF2-40B4-BE49-F238E27FC236}">
                <a16:creationId xmlns:a16="http://schemas.microsoft.com/office/drawing/2014/main" id="{7E4393AD-80DB-45A9-B933-91DACB9EB031}"/>
              </a:ext>
            </a:extLst>
          </p:cNvPr>
          <p:cNvSpPr/>
          <p:nvPr/>
        </p:nvSpPr>
        <p:spPr>
          <a:xfrm>
            <a:off x="3030513" y="1173219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40FCACFA-1C2D-4E14-9108-B294A8CE6688}"/>
              </a:ext>
            </a:extLst>
          </p:cNvPr>
          <p:cNvSpPr txBox="1"/>
          <p:nvPr/>
        </p:nvSpPr>
        <p:spPr>
          <a:xfrm>
            <a:off x="2941821" y="1886746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Valkiria.</a:t>
            </a: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466977AE-F20A-4FFC-A5BE-897C6DF3E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210" y="1545732"/>
            <a:ext cx="543077" cy="181968"/>
          </a:xfrm>
          <a:prstGeom prst="rect">
            <a:avLst/>
          </a:prstGeom>
        </p:spPr>
      </p:pic>
      <p:pic>
        <p:nvPicPr>
          <p:cNvPr id="56" name="Picture 6" descr="Imagen relacionada">
            <a:extLst>
              <a:ext uri="{FF2B5EF4-FFF2-40B4-BE49-F238E27FC236}">
                <a16:creationId xmlns:a16="http://schemas.microsoft.com/office/drawing/2014/main" id="{061E58CE-52B6-4AC9-8F16-AAD39B27F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135" y="2312700"/>
            <a:ext cx="1635810" cy="1796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CuadroTexto 58">
            <a:extLst>
              <a:ext uri="{FF2B5EF4-FFF2-40B4-BE49-F238E27FC236}">
                <a16:creationId xmlns:a16="http://schemas.microsoft.com/office/drawing/2014/main" id="{AD3E9541-81F5-4168-9F83-B700F7FD0002}"/>
              </a:ext>
            </a:extLst>
          </p:cNvPr>
          <p:cNvSpPr txBox="1"/>
          <p:nvPr/>
        </p:nvSpPr>
        <p:spPr>
          <a:xfrm>
            <a:off x="3216267" y="1421052"/>
            <a:ext cx="4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7           </a:t>
            </a:r>
            <a:endParaRPr lang="es-ES" sz="1200" b="1" i="1" dirty="0"/>
          </a:p>
        </p:txBody>
      </p:sp>
      <p:pic>
        <p:nvPicPr>
          <p:cNvPr id="61" name="Imagen 60">
            <a:extLst>
              <a:ext uri="{FF2B5EF4-FFF2-40B4-BE49-F238E27FC236}">
                <a16:creationId xmlns:a16="http://schemas.microsoft.com/office/drawing/2014/main" id="{39CD5268-2E38-4CD9-8B27-87C070FD3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560872" y="1445394"/>
            <a:ext cx="330986" cy="338554"/>
          </a:xfrm>
          <a:prstGeom prst="rect">
            <a:avLst/>
          </a:prstGeom>
        </p:spPr>
      </p:pic>
      <p:sp>
        <p:nvSpPr>
          <p:cNvPr id="64" name="Rectángulo: esquinas redondeadas 63">
            <a:extLst>
              <a:ext uri="{FF2B5EF4-FFF2-40B4-BE49-F238E27FC236}">
                <a16:creationId xmlns:a16="http://schemas.microsoft.com/office/drawing/2014/main" id="{C4C2B188-9C8C-4A89-BE0E-05EA0F0D2D25}"/>
              </a:ext>
            </a:extLst>
          </p:cNvPr>
          <p:cNvSpPr/>
          <p:nvPr/>
        </p:nvSpPr>
        <p:spPr>
          <a:xfrm>
            <a:off x="206130" y="1173443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348AA99D-4EBC-478E-A62C-0521A7EA5AEF}"/>
              </a:ext>
            </a:extLst>
          </p:cNvPr>
          <p:cNvSpPr txBox="1"/>
          <p:nvPr/>
        </p:nvSpPr>
        <p:spPr>
          <a:xfrm>
            <a:off x="381760" y="1431993"/>
            <a:ext cx="470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7</a:t>
            </a:r>
            <a:endParaRPr lang="es-ES" sz="1200" b="1" i="1" dirty="0"/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B5503977-128E-41EE-9249-15DBC3DBB2D4}"/>
              </a:ext>
            </a:extLst>
          </p:cNvPr>
          <p:cNvSpPr txBox="1"/>
          <p:nvPr/>
        </p:nvSpPr>
        <p:spPr>
          <a:xfrm>
            <a:off x="117438" y="1886970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Troll.</a:t>
            </a:r>
          </a:p>
        </p:txBody>
      </p:sp>
      <p:pic>
        <p:nvPicPr>
          <p:cNvPr id="74" name="Imagen 73">
            <a:extLst>
              <a:ext uri="{FF2B5EF4-FFF2-40B4-BE49-F238E27FC236}">
                <a16:creationId xmlns:a16="http://schemas.microsoft.com/office/drawing/2014/main" id="{DF9392B3-AF8C-4895-8F7A-658986E1CC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827" y="1545956"/>
            <a:ext cx="543077" cy="181968"/>
          </a:xfrm>
          <a:prstGeom prst="rect">
            <a:avLst/>
          </a:prstGeom>
        </p:spPr>
      </p:pic>
      <p:pic>
        <p:nvPicPr>
          <p:cNvPr id="75" name="Picture 10" descr="Resultado de imagen de luna silueta">
            <a:extLst>
              <a:ext uri="{FF2B5EF4-FFF2-40B4-BE49-F238E27FC236}">
                <a16:creationId xmlns:a16="http://schemas.microsoft.com/office/drawing/2014/main" id="{E138EBBC-3D4C-46C8-AE89-932E5CF01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58" y="1410388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ángulo 76">
            <a:extLst>
              <a:ext uri="{FF2B5EF4-FFF2-40B4-BE49-F238E27FC236}">
                <a16:creationId xmlns:a16="http://schemas.microsoft.com/office/drawing/2014/main" id="{99D19CDE-26DA-4707-B407-DF2B5E7310EA}"/>
              </a:ext>
            </a:extLst>
          </p:cNvPr>
          <p:cNvSpPr/>
          <p:nvPr/>
        </p:nvSpPr>
        <p:spPr>
          <a:xfrm rot="19523816">
            <a:off x="904063" y="2451398"/>
            <a:ext cx="341793" cy="370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 descr="Imagen que contiene laptop, negro, oscuro, computadora&#10;&#10;Descripción generada automáticamente">
            <a:extLst>
              <a:ext uri="{FF2B5EF4-FFF2-40B4-BE49-F238E27FC236}">
                <a16:creationId xmlns:a16="http://schemas.microsoft.com/office/drawing/2014/main" id="{98107BDE-1FD1-49C6-A1F6-75D04FCF0B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38" y="2201350"/>
            <a:ext cx="1377899" cy="2286574"/>
          </a:xfrm>
          <a:prstGeom prst="rect">
            <a:avLst/>
          </a:prstGeom>
        </p:spPr>
      </p:pic>
      <p:pic>
        <p:nvPicPr>
          <p:cNvPr id="30" name="Imagen 29" descr="Imagen que contiene laptop, negro, oscuro, computadora&#10;&#10;Descripción generada automáticamente">
            <a:extLst>
              <a:ext uri="{FF2B5EF4-FFF2-40B4-BE49-F238E27FC236}">
                <a16:creationId xmlns:a16="http://schemas.microsoft.com/office/drawing/2014/main" id="{309A63EF-9ADA-42BE-A56B-2ACE33F15D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86" y="2154328"/>
            <a:ext cx="1377899" cy="228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57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F141E572-FF11-4959-BF4C-BB5361E0819C}"/>
              </a:ext>
            </a:extLst>
          </p:cNvPr>
          <p:cNvSpPr/>
          <p:nvPr/>
        </p:nvSpPr>
        <p:spPr>
          <a:xfrm>
            <a:off x="5937678" y="10991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E330A4EC-514A-4D89-9FD0-683A7C193D36}"/>
              </a:ext>
            </a:extLst>
          </p:cNvPr>
          <p:cNvSpPr txBox="1"/>
          <p:nvPr/>
        </p:nvSpPr>
        <p:spPr>
          <a:xfrm>
            <a:off x="6108005" y="1377140"/>
            <a:ext cx="4666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6</a:t>
            </a:r>
            <a:endParaRPr lang="es-ES" sz="1200" b="1" i="1" dirty="0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FDB27E21-6A5C-4F64-91C5-A3896583D056}"/>
              </a:ext>
            </a:extLst>
          </p:cNvPr>
          <p:cNvSpPr txBox="1"/>
          <p:nvPr/>
        </p:nvSpPr>
        <p:spPr>
          <a:xfrm>
            <a:off x="5798548" y="1787889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Mago.</a:t>
            </a:r>
          </a:p>
        </p:txBody>
      </p:sp>
      <p:pic>
        <p:nvPicPr>
          <p:cNvPr id="63" name="Imagen 62">
            <a:extLst>
              <a:ext uri="{FF2B5EF4-FFF2-40B4-BE49-F238E27FC236}">
                <a16:creationId xmlns:a16="http://schemas.microsoft.com/office/drawing/2014/main" id="{1511298B-A083-41CC-B3CB-06D002A5A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667" y="1474889"/>
            <a:ext cx="543077" cy="181968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80D98D29-00BE-4583-BA95-99E271217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491420" y="1420953"/>
            <a:ext cx="247597" cy="250928"/>
          </a:xfrm>
          <a:prstGeom prst="rect">
            <a:avLst/>
          </a:prstGeom>
        </p:spPr>
      </p:pic>
      <p:pic>
        <p:nvPicPr>
          <p:cNvPr id="3" name="Picture 4" descr="Imagen relacionada">
            <a:extLst>
              <a:ext uri="{FF2B5EF4-FFF2-40B4-BE49-F238E27FC236}">
                <a16:creationId xmlns:a16="http://schemas.microsoft.com/office/drawing/2014/main" id="{63F03C2A-8714-440B-9626-0F067DA7A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184" y="2229416"/>
            <a:ext cx="1401939" cy="192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7B40D81E-C8E5-4395-BD68-28C0C1248E19}"/>
              </a:ext>
            </a:extLst>
          </p:cNvPr>
          <p:cNvSpPr/>
          <p:nvPr/>
        </p:nvSpPr>
        <p:spPr>
          <a:xfrm rot="21262617">
            <a:off x="7607454" y="2369708"/>
            <a:ext cx="344058" cy="403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E810727D-B23F-4F8B-B434-0D1FE1C1B2F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90C89C3-B5DC-4EF6-9187-608FBC9525FB}"/>
              </a:ext>
            </a:extLst>
          </p:cNvPr>
          <p:cNvSpPr txBox="1"/>
          <p:nvPr/>
        </p:nvSpPr>
        <p:spPr>
          <a:xfrm>
            <a:off x="291016" y="1372650"/>
            <a:ext cx="463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6    </a:t>
            </a:r>
            <a:endParaRPr lang="es-ES" sz="1200" b="1" i="1" dirty="0"/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BD519ECA-93E1-4031-8CD0-AF02DA574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083" y="1486613"/>
            <a:ext cx="543077" cy="181968"/>
          </a:xfrm>
          <a:prstGeom prst="rect">
            <a:avLst/>
          </a:prstGeom>
        </p:spPr>
      </p:pic>
      <p:pic>
        <p:nvPicPr>
          <p:cNvPr id="35" name="Picture 10" descr="Resultado de imagen de luna silueta">
            <a:extLst>
              <a:ext uri="{FF2B5EF4-FFF2-40B4-BE49-F238E27FC236}">
                <a16:creationId xmlns:a16="http://schemas.microsoft.com/office/drawing/2014/main" id="{8BFA8CCF-6409-459E-A855-04CED540E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49" y="1347798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DA398330-0F9C-4EC8-BD55-0300792D4711}"/>
              </a:ext>
            </a:extLst>
          </p:cNvPr>
          <p:cNvSpPr txBox="1"/>
          <p:nvPr/>
        </p:nvSpPr>
        <p:spPr>
          <a:xfrm>
            <a:off x="113924" y="1902299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Bruja.</a:t>
            </a:r>
          </a:p>
        </p:txBody>
      </p:sp>
      <p:pic>
        <p:nvPicPr>
          <p:cNvPr id="37" name="Picture 2" descr="Resultado de imagen de silueta bruja fea">
            <a:extLst>
              <a:ext uri="{FF2B5EF4-FFF2-40B4-BE49-F238E27FC236}">
                <a16:creationId xmlns:a16="http://schemas.microsoft.com/office/drawing/2014/main" id="{7EEDAD3C-0964-45CC-B17F-FDAC8EC2F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42" y="2357342"/>
            <a:ext cx="1951124" cy="179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4A7E6BDD-5B2C-4A54-A486-D2107F04F107}"/>
              </a:ext>
            </a:extLst>
          </p:cNvPr>
          <p:cNvSpPr/>
          <p:nvPr/>
        </p:nvSpPr>
        <p:spPr>
          <a:xfrm>
            <a:off x="8756405" y="109664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81A783B1-7F3F-4CE0-8331-47D0B0CFC5DB}"/>
              </a:ext>
            </a:extLst>
          </p:cNvPr>
          <p:cNvSpPr txBox="1"/>
          <p:nvPr/>
        </p:nvSpPr>
        <p:spPr>
          <a:xfrm>
            <a:off x="8926732" y="1374652"/>
            <a:ext cx="4666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6</a:t>
            </a:r>
            <a:endParaRPr lang="es-ES" sz="1200" b="1" i="1" dirty="0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5DA7A104-6844-4ACA-A37C-CDC670F310DD}"/>
              </a:ext>
            </a:extLst>
          </p:cNvPr>
          <p:cNvSpPr txBox="1"/>
          <p:nvPr/>
        </p:nvSpPr>
        <p:spPr>
          <a:xfrm>
            <a:off x="8617275" y="1785401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Mago.</a:t>
            </a:r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D1252FAF-1D84-4826-AC1C-CCAFBE580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394" y="1472401"/>
            <a:ext cx="543077" cy="181968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3919D0CE-487B-48B4-800E-BD796F444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310147" y="1418465"/>
            <a:ext cx="247597" cy="250928"/>
          </a:xfrm>
          <a:prstGeom prst="rect">
            <a:avLst/>
          </a:prstGeom>
        </p:spPr>
      </p:pic>
      <p:pic>
        <p:nvPicPr>
          <p:cNvPr id="47" name="Picture 4" descr="Imagen relacionada">
            <a:extLst>
              <a:ext uri="{FF2B5EF4-FFF2-40B4-BE49-F238E27FC236}">
                <a16:creationId xmlns:a16="http://schemas.microsoft.com/office/drawing/2014/main" id="{E2E2DE59-1DC7-47D5-99CC-517274D28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911" y="2226928"/>
            <a:ext cx="1401939" cy="192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ángulo 47">
            <a:extLst>
              <a:ext uri="{FF2B5EF4-FFF2-40B4-BE49-F238E27FC236}">
                <a16:creationId xmlns:a16="http://schemas.microsoft.com/office/drawing/2014/main" id="{10A14254-6B02-4051-B979-4107692146A3}"/>
              </a:ext>
            </a:extLst>
          </p:cNvPr>
          <p:cNvSpPr/>
          <p:nvPr/>
        </p:nvSpPr>
        <p:spPr>
          <a:xfrm rot="21262617">
            <a:off x="10426181" y="2367220"/>
            <a:ext cx="344058" cy="403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02506237-676B-48B0-98AB-4860277BC202}"/>
              </a:ext>
            </a:extLst>
          </p:cNvPr>
          <p:cNvSpPr/>
          <p:nvPr/>
        </p:nvSpPr>
        <p:spPr>
          <a:xfrm>
            <a:off x="2979821" y="110836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12D2160-AA3F-4F14-86B5-976783130387}"/>
              </a:ext>
            </a:extLst>
          </p:cNvPr>
          <p:cNvSpPr txBox="1"/>
          <p:nvPr/>
        </p:nvSpPr>
        <p:spPr>
          <a:xfrm>
            <a:off x="3109743" y="1370162"/>
            <a:ext cx="463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6    </a:t>
            </a:r>
            <a:endParaRPr lang="es-ES" sz="1200" b="1" i="1" dirty="0"/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13ED5230-4ACA-402D-ABFC-3BC20F78A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810" y="1484125"/>
            <a:ext cx="543077" cy="181968"/>
          </a:xfrm>
          <a:prstGeom prst="rect">
            <a:avLst/>
          </a:prstGeom>
        </p:spPr>
      </p:pic>
      <p:pic>
        <p:nvPicPr>
          <p:cNvPr id="55" name="Picture 10" descr="Resultado de imagen de luna silueta">
            <a:extLst>
              <a:ext uri="{FF2B5EF4-FFF2-40B4-BE49-F238E27FC236}">
                <a16:creationId xmlns:a16="http://schemas.microsoft.com/office/drawing/2014/main" id="{27DAB0F6-325E-41C2-8474-F17DC359D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876" y="1345310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CuadroTexto 55">
            <a:extLst>
              <a:ext uri="{FF2B5EF4-FFF2-40B4-BE49-F238E27FC236}">
                <a16:creationId xmlns:a16="http://schemas.microsoft.com/office/drawing/2014/main" id="{CFE9A27A-65BC-42C6-9F7B-7AFD2A85ABC9}"/>
              </a:ext>
            </a:extLst>
          </p:cNvPr>
          <p:cNvSpPr txBox="1"/>
          <p:nvPr/>
        </p:nvSpPr>
        <p:spPr>
          <a:xfrm>
            <a:off x="2932651" y="1899811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Bruja.</a:t>
            </a:r>
          </a:p>
        </p:txBody>
      </p:sp>
      <p:pic>
        <p:nvPicPr>
          <p:cNvPr id="59" name="Picture 2" descr="Resultado de imagen de silueta bruja fea">
            <a:extLst>
              <a:ext uri="{FF2B5EF4-FFF2-40B4-BE49-F238E27FC236}">
                <a16:creationId xmlns:a16="http://schemas.microsoft.com/office/drawing/2014/main" id="{7AB98747-185B-4FEB-82F8-10B1878CC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369" y="2354854"/>
            <a:ext cx="1951124" cy="179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038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1482C41D-86FD-4660-90A8-C94585D7B6DF}"/>
              </a:ext>
            </a:extLst>
          </p:cNvPr>
          <p:cNvGrpSpPr/>
          <p:nvPr/>
        </p:nvGrpSpPr>
        <p:grpSpPr>
          <a:xfrm>
            <a:off x="8596663" y="1942734"/>
            <a:ext cx="2127452" cy="2267706"/>
            <a:chOff x="8669801" y="2168945"/>
            <a:chExt cx="2031014" cy="2158171"/>
          </a:xfrm>
        </p:grpSpPr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66241CBD-7BF3-4B38-8E48-3B481F1E0029}"/>
                </a:ext>
              </a:extLst>
            </p:cNvPr>
            <p:cNvSpPr/>
            <p:nvPr/>
          </p:nvSpPr>
          <p:spPr>
            <a:xfrm>
              <a:off x="8669801" y="3226347"/>
              <a:ext cx="814667" cy="10488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EF6083BB-A04B-4D1D-9465-6BAE32381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53567" y="2168945"/>
              <a:ext cx="1847248" cy="2158171"/>
            </a:xfrm>
            <a:prstGeom prst="rect">
              <a:avLst/>
            </a:prstGeom>
          </p:spPr>
        </p:pic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4223F913-BAE5-484D-9198-781ABD0136E0}"/>
                </a:ext>
              </a:extLst>
            </p:cNvPr>
            <p:cNvSpPr/>
            <p:nvPr/>
          </p:nvSpPr>
          <p:spPr>
            <a:xfrm>
              <a:off x="9484468" y="2168945"/>
              <a:ext cx="573932" cy="200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226C2A1D-0CDA-4789-ACEF-62CDFE4B9F29}"/>
                </a:ext>
              </a:extLst>
            </p:cNvPr>
            <p:cNvSpPr/>
            <p:nvPr/>
          </p:nvSpPr>
          <p:spPr>
            <a:xfrm>
              <a:off x="9205497" y="4084803"/>
              <a:ext cx="1212825" cy="1903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3010D35C-0536-4375-B086-D6728B793AB4}"/>
                </a:ext>
              </a:extLst>
            </p:cNvPr>
            <p:cNvSpPr/>
            <p:nvPr/>
          </p:nvSpPr>
          <p:spPr>
            <a:xfrm>
              <a:off x="9640111" y="3042590"/>
              <a:ext cx="418289" cy="10422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8" name="Rectángulo: esquinas redondeadas 57">
            <a:extLst>
              <a:ext uri="{FF2B5EF4-FFF2-40B4-BE49-F238E27FC236}">
                <a16:creationId xmlns:a16="http://schemas.microsoft.com/office/drawing/2014/main" id="{8B6AA3A3-D27E-4A78-B21B-25DAC1A4F3DA}"/>
              </a:ext>
            </a:extLst>
          </p:cNvPr>
          <p:cNvSpPr/>
          <p:nvPr/>
        </p:nvSpPr>
        <p:spPr>
          <a:xfrm>
            <a:off x="8494171" y="112706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A9C89E02-E046-4082-BF53-E7CD6E053BA0}"/>
              </a:ext>
            </a:extLst>
          </p:cNvPr>
          <p:cNvSpPr txBox="1"/>
          <p:nvPr/>
        </p:nvSpPr>
        <p:spPr>
          <a:xfrm>
            <a:off x="8573416" y="1421280"/>
            <a:ext cx="560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 5 </a:t>
            </a:r>
            <a:endParaRPr lang="es-ES" sz="1200" b="1" i="1" dirty="0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1B5FCBE9-F4EB-4A90-90E3-2480A1603762}"/>
              </a:ext>
            </a:extLst>
          </p:cNvPr>
          <p:cNvSpPr txBox="1"/>
          <p:nvPr/>
        </p:nvSpPr>
        <p:spPr>
          <a:xfrm>
            <a:off x="8405479" y="1840587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Justiciero.</a:t>
            </a:r>
          </a:p>
        </p:txBody>
      </p:sp>
      <p:pic>
        <p:nvPicPr>
          <p:cNvPr id="70" name="Imagen 69">
            <a:extLst>
              <a:ext uri="{FF2B5EF4-FFF2-40B4-BE49-F238E27FC236}">
                <a16:creationId xmlns:a16="http://schemas.microsoft.com/office/drawing/2014/main" id="{530D35A7-A70A-4DE7-ADD1-ACBB611D6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868" y="1499573"/>
            <a:ext cx="543077" cy="181968"/>
          </a:xfrm>
          <a:prstGeom prst="rect">
            <a:avLst/>
          </a:prstGeom>
        </p:spPr>
      </p:pic>
      <p:pic>
        <p:nvPicPr>
          <p:cNvPr id="71" name="Imagen 70">
            <a:extLst>
              <a:ext uri="{FF2B5EF4-FFF2-40B4-BE49-F238E27FC236}">
                <a16:creationId xmlns:a16="http://schemas.microsoft.com/office/drawing/2014/main" id="{E098D2F0-6C84-4916-9B70-36E935E48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079198" y="1449472"/>
            <a:ext cx="247597" cy="250928"/>
          </a:xfrm>
          <a:prstGeom prst="rect">
            <a:avLst/>
          </a:prstGeom>
        </p:spPr>
      </p:pic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3B79D462-E6EB-477A-8AEC-E7A60D48251F}"/>
              </a:ext>
            </a:extLst>
          </p:cNvPr>
          <p:cNvSpPr/>
          <p:nvPr/>
        </p:nvSpPr>
        <p:spPr>
          <a:xfrm>
            <a:off x="5776536" y="115684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17FC5603-62D9-4684-913C-003F48D1FAB1}"/>
              </a:ext>
            </a:extLst>
          </p:cNvPr>
          <p:cNvSpPr txBox="1"/>
          <p:nvPr/>
        </p:nvSpPr>
        <p:spPr>
          <a:xfrm>
            <a:off x="5906458" y="1418638"/>
            <a:ext cx="463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5    </a:t>
            </a:r>
            <a:endParaRPr lang="es-ES" sz="1200" b="1" i="1" dirty="0"/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E3A124F2-21D8-441D-870A-F32D968F9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525" y="1532601"/>
            <a:ext cx="543077" cy="181968"/>
          </a:xfrm>
          <a:prstGeom prst="rect">
            <a:avLst/>
          </a:prstGeom>
        </p:spPr>
      </p:pic>
      <p:pic>
        <p:nvPicPr>
          <p:cNvPr id="39" name="Picture 10" descr="Resultado de imagen de luna silueta">
            <a:extLst>
              <a:ext uri="{FF2B5EF4-FFF2-40B4-BE49-F238E27FC236}">
                <a16:creationId xmlns:a16="http://schemas.microsoft.com/office/drawing/2014/main" id="{BDF26844-5E46-471C-BCAE-0D774D949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591" y="1393786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355CB2B-0134-4EBB-ABD3-CD3CA37BA7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6796" y="2222591"/>
            <a:ext cx="976316" cy="1971675"/>
          </a:xfrm>
          <a:prstGeom prst="rect">
            <a:avLst/>
          </a:prstGeom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DCC36C82-880C-4FA2-A325-748FA46E4CE0}"/>
              </a:ext>
            </a:extLst>
          </p:cNvPr>
          <p:cNvSpPr txBox="1"/>
          <p:nvPr/>
        </p:nvSpPr>
        <p:spPr>
          <a:xfrm>
            <a:off x="6524432" y="1825998"/>
            <a:ext cx="118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Gánster.</a:t>
            </a:r>
          </a:p>
        </p:txBody>
      </p:sp>
      <p:grpSp>
        <p:nvGrpSpPr>
          <p:cNvPr id="46" name="Grupo 45">
            <a:extLst>
              <a:ext uri="{FF2B5EF4-FFF2-40B4-BE49-F238E27FC236}">
                <a16:creationId xmlns:a16="http://schemas.microsoft.com/office/drawing/2014/main" id="{DE150528-7460-4DB4-A218-24294E9679D2}"/>
              </a:ext>
            </a:extLst>
          </p:cNvPr>
          <p:cNvGrpSpPr/>
          <p:nvPr/>
        </p:nvGrpSpPr>
        <p:grpSpPr>
          <a:xfrm>
            <a:off x="3163256" y="1980215"/>
            <a:ext cx="2127452" cy="2267706"/>
            <a:chOff x="8669801" y="2168945"/>
            <a:chExt cx="2031014" cy="2158171"/>
          </a:xfrm>
        </p:grpSpPr>
        <p:sp>
          <p:nvSpPr>
            <p:cNvPr id="47" name="Rectángulo 46">
              <a:extLst>
                <a:ext uri="{FF2B5EF4-FFF2-40B4-BE49-F238E27FC236}">
                  <a16:creationId xmlns:a16="http://schemas.microsoft.com/office/drawing/2014/main" id="{F4C8CDB4-C1AB-493F-9A75-0F32E41907C0}"/>
                </a:ext>
              </a:extLst>
            </p:cNvPr>
            <p:cNvSpPr/>
            <p:nvPr/>
          </p:nvSpPr>
          <p:spPr>
            <a:xfrm>
              <a:off x="8669801" y="3226347"/>
              <a:ext cx="814667" cy="10488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8" name="Imagen 47">
              <a:extLst>
                <a:ext uri="{FF2B5EF4-FFF2-40B4-BE49-F238E27FC236}">
                  <a16:creationId xmlns:a16="http://schemas.microsoft.com/office/drawing/2014/main" id="{F058D1FE-8168-476F-8BE0-19E8801E2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53567" y="2168945"/>
              <a:ext cx="1847248" cy="2158171"/>
            </a:xfrm>
            <a:prstGeom prst="rect">
              <a:avLst/>
            </a:prstGeom>
          </p:spPr>
        </p:pic>
        <p:sp>
          <p:nvSpPr>
            <p:cNvPr id="49" name="Rectángulo 48">
              <a:extLst>
                <a:ext uri="{FF2B5EF4-FFF2-40B4-BE49-F238E27FC236}">
                  <a16:creationId xmlns:a16="http://schemas.microsoft.com/office/drawing/2014/main" id="{B3D10710-0E6B-4822-85CD-CE5C99111DD3}"/>
                </a:ext>
              </a:extLst>
            </p:cNvPr>
            <p:cNvSpPr/>
            <p:nvPr/>
          </p:nvSpPr>
          <p:spPr>
            <a:xfrm>
              <a:off x="9484468" y="2168945"/>
              <a:ext cx="573932" cy="200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2" name="Rectángulo 51">
              <a:extLst>
                <a:ext uri="{FF2B5EF4-FFF2-40B4-BE49-F238E27FC236}">
                  <a16:creationId xmlns:a16="http://schemas.microsoft.com/office/drawing/2014/main" id="{58B6376D-83DA-4342-9FA8-C36E646F82FD}"/>
                </a:ext>
              </a:extLst>
            </p:cNvPr>
            <p:cNvSpPr/>
            <p:nvPr/>
          </p:nvSpPr>
          <p:spPr>
            <a:xfrm>
              <a:off x="9205497" y="4084803"/>
              <a:ext cx="1212825" cy="1903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4" name="Rectángulo 53">
              <a:extLst>
                <a:ext uri="{FF2B5EF4-FFF2-40B4-BE49-F238E27FC236}">
                  <a16:creationId xmlns:a16="http://schemas.microsoft.com/office/drawing/2014/main" id="{CB82F275-9F9D-42DB-BBF7-3F38160306AC}"/>
                </a:ext>
              </a:extLst>
            </p:cNvPr>
            <p:cNvSpPr/>
            <p:nvPr/>
          </p:nvSpPr>
          <p:spPr>
            <a:xfrm>
              <a:off x="9640111" y="3042590"/>
              <a:ext cx="418289" cy="10422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5" name="Rectángulo: esquinas redondeadas 54">
            <a:extLst>
              <a:ext uri="{FF2B5EF4-FFF2-40B4-BE49-F238E27FC236}">
                <a16:creationId xmlns:a16="http://schemas.microsoft.com/office/drawing/2014/main" id="{9E3DA627-63EE-440F-BF34-6E7A5D7050DE}"/>
              </a:ext>
            </a:extLst>
          </p:cNvPr>
          <p:cNvSpPr/>
          <p:nvPr/>
        </p:nvSpPr>
        <p:spPr>
          <a:xfrm>
            <a:off x="3060764" y="11645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A2DB030B-FC76-4296-9B74-C7A6F9EAFBB4}"/>
              </a:ext>
            </a:extLst>
          </p:cNvPr>
          <p:cNvSpPr txBox="1"/>
          <p:nvPr/>
        </p:nvSpPr>
        <p:spPr>
          <a:xfrm>
            <a:off x="3140009" y="1458761"/>
            <a:ext cx="560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 5 </a:t>
            </a:r>
            <a:endParaRPr lang="es-ES" sz="1200" b="1" i="1" dirty="0"/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3D803A74-5D62-4F75-91DB-B158A1319965}"/>
              </a:ext>
            </a:extLst>
          </p:cNvPr>
          <p:cNvSpPr txBox="1"/>
          <p:nvPr/>
        </p:nvSpPr>
        <p:spPr>
          <a:xfrm>
            <a:off x="2972072" y="1878068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Justiciero.</a:t>
            </a:r>
          </a:p>
        </p:txBody>
      </p:sp>
      <p:pic>
        <p:nvPicPr>
          <p:cNvPr id="61" name="Imagen 60">
            <a:extLst>
              <a:ext uri="{FF2B5EF4-FFF2-40B4-BE49-F238E27FC236}">
                <a16:creationId xmlns:a16="http://schemas.microsoft.com/office/drawing/2014/main" id="{27C35A1F-EBEB-4E8C-878B-5D3F54365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461" y="1537054"/>
            <a:ext cx="543077" cy="181968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F5B9AD15-7E05-498F-A27F-9FE3BBE54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645791" y="1486953"/>
            <a:ext cx="247597" cy="250928"/>
          </a:xfrm>
          <a:prstGeom prst="rect">
            <a:avLst/>
          </a:prstGeom>
        </p:spPr>
      </p:pic>
      <p:sp>
        <p:nvSpPr>
          <p:cNvPr id="66" name="Rectángulo: esquinas redondeadas 65">
            <a:extLst>
              <a:ext uri="{FF2B5EF4-FFF2-40B4-BE49-F238E27FC236}">
                <a16:creationId xmlns:a16="http://schemas.microsoft.com/office/drawing/2014/main" id="{8D6E065F-1C2C-4A4E-963B-9761FA857EB4}"/>
              </a:ext>
            </a:extLst>
          </p:cNvPr>
          <p:cNvSpPr/>
          <p:nvPr/>
        </p:nvSpPr>
        <p:spPr>
          <a:xfrm>
            <a:off x="343129" y="119432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49DBE157-9394-49B2-A716-079D97F01D66}"/>
              </a:ext>
            </a:extLst>
          </p:cNvPr>
          <p:cNvSpPr txBox="1"/>
          <p:nvPr/>
        </p:nvSpPr>
        <p:spPr>
          <a:xfrm>
            <a:off x="473051" y="1456119"/>
            <a:ext cx="463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5    </a:t>
            </a:r>
            <a:endParaRPr lang="es-ES" sz="1200" b="1" i="1" dirty="0"/>
          </a:p>
        </p:txBody>
      </p:sp>
      <p:pic>
        <p:nvPicPr>
          <p:cNvPr id="72" name="Imagen 71">
            <a:extLst>
              <a:ext uri="{FF2B5EF4-FFF2-40B4-BE49-F238E27FC236}">
                <a16:creationId xmlns:a16="http://schemas.microsoft.com/office/drawing/2014/main" id="{F6C9935B-D63C-4A03-8812-D70E8668F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118" y="1570082"/>
            <a:ext cx="543077" cy="181968"/>
          </a:xfrm>
          <a:prstGeom prst="rect">
            <a:avLst/>
          </a:prstGeom>
        </p:spPr>
      </p:pic>
      <p:pic>
        <p:nvPicPr>
          <p:cNvPr id="73" name="Picture 10" descr="Resultado de imagen de luna silueta">
            <a:extLst>
              <a:ext uri="{FF2B5EF4-FFF2-40B4-BE49-F238E27FC236}">
                <a16:creationId xmlns:a16="http://schemas.microsoft.com/office/drawing/2014/main" id="{3F7BF06B-0D2B-469B-9347-CB7847858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84" y="1431267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Imagen 73">
            <a:extLst>
              <a:ext uri="{FF2B5EF4-FFF2-40B4-BE49-F238E27FC236}">
                <a16:creationId xmlns:a16="http://schemas.microsoft.com/office/drawing/2014/main" id="{D5EA1A18-6032-43DB-88BD-81D8B6421B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389" y="2260072"/>
            <a:ext cx="976316" cy="1971675"/>
          </a:xfrm>
          <a:prstGeom prst="rect">
            <a:avLst/>
          </a:prstGeom>
        </p:spPr>
      </p:pic>
      <p:sp>
        <p:nvSpPr>
          <p:cNvPr id="75" name="CuadroTexto 74">
            <a:extLst>
              <a:ext uri="{FF2B5EF4-FFF2-40B4-BE49-F238E27FC236}">
                <a16:creationId xmlns:a16="http://schemas.microsoft.com/office/drawing/2014/main" id="{C06DE0B0-7208-4AFD-BB68-1777A1833F80}"/>
              </a:ext>
            </a:extLst>
          </p:cNvPr>
          <p:cNvSpPr txBox="1"/>
          <p:nvPr/>
        </p:nvSpPr>
        <p:spPr>
          <a:xfrm>
            <a:off x="1091025" y="1863479"/>
            <a:ext cx="118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Gánster.</a:t>
            </a:r>
          </a:p>
        </p:txBody>
      </p:sp>
    </p:spTree>
    <p:extLst>
      <p:ext uri="{BB962C8B-B14F-4D97-AF65-F5344CB8AC3E}">
        <p14:creationId xmlns:p14="http://schemas.microsoft.com/office/powerpoint/2010/main" val="3309501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F141E572-FF11-4959-BF4C-BB5361E0819C}"/>
              </a:ext>
            </a:extLst>
          </p:cNvPr>
          <p:cNvSpPr/>
          <p:nvPr/>
        </p:nvSpPr>
        <p:spPr>
          <a:xfrm>
            <a:off x="9384622" y="126117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E330A4EC-514A-4D89-9FD0-683A7C193D36}"/>
              </a:ext>
            </a:extLst>
          </p:cNvPr>
          <p:cNvSpPr txBox="1"/>
          <p:nvPr/>
        </p:nvSpPr>
        <p:spPr>
          <a:xfrm>
            <a:off x="9514544" y="1522970"/>
            <a:ext cx="4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4           </a:t>
            </a:r>
            <a:endParaRPr lang="es-ES" sz="1200" b="1" i="1" dirty="0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FDB27E21-6A5C-4F64-91C5-A3896583D056}"/>
              </a:ext>
            </a:extLst>
          </p:cNvPr>
          <p:cNvSpPr txBox="1"/>
          <p:nvPr/>
        </p:nvSpPr>
        <p:spPr>
          <a:xfrm>
            <a:off x="9745950" y="2009996"/>
            <a:ext cx="166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El caballero.</a:t>
            </a:r>
          </a:p>
        </p:txBody>
      </p:sp>
      <p:pic>
        <p:nvPicPr>
          <p:cNvPr id="63" name="Imagen 62">
            <a:extLst>
              <a:ext uri="{FF2B5EF4-FFF2-40B4-BE49-F238E27FC236}">
                <a16:creationId xmlns:a16="http://schemas.microsoft.com/office/drawing/2014/main" id="{1511298B-A083-41CC-B3CB-06D002A5A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165" y="1599705"/>
            <a:ext cx="543077" cy="181968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80D98D29-00BE-4583-BA95-99E271217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908499" y="1522970"/>
            <a:ext cx="330986" cy="33543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61578C3-1864-42E8-883F-661C84B8F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7413" y="2421129"/>
            <a:ext cx="1207113" cy="1932599"/>
          </a:xfrm>
          <a:prstGeom prst="rect">
            <a:avLst/>
          </a:prstGeom>
        </p:spPr>
      </p:pic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60FB1CA6-69C4-4C7E-89CB-B099B3AE760A}"/>
              </a:ext>
            </a:extLst>
          </p:cNvPr>
          <p:cNvSpPr/>
          <p:nvPr/>
        </p:nvSpPr>
        <p:spPr>
          <a:xfrm>
            <a:off x="6634611" y="124496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445D2C2F-0032-4617-86FB-E93915C4EAC9}"/>
              </a:ext>
            </a:extLst>
          </p:cNvPr>
          <p:cNvSpPr txBox="1"/>
          <p:nvPr/>
        </p:nvSpPr>
        <p:spPr>
          <a:xfrm>
            <a:off x="6810241" y="1503514"/>
            <a:ext cx="3524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4</a:t>
            </a:r>
            <a:endParaRPr lang="es-ES" sz="1200" b="1" i="1" dirty="0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A528B2F0-03E6-44ED-B693-22942FD632F9}"/>
              </a:ext>
            </a:extLst>
          </p:cNvPr>
          <p:cNvSpPr txBox="1"/>
          <p:nvPr/>
        </p:nvSpPr>
        <p:spPr>
          <a:xfrm>
            <a:off x="6545919" y="1958491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Esqueleto.</a:t>
            </a:r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E7D1D727-48E2-4007-ACC2-EF1F8AC5D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308" y="1617477"/>
            <a:ext cx="543077" cy="181968"/>
          </a:xfrm>
          <a:prstGeom prst="rect">
            <a:avLst/>
          </a:prstGeom>
        </p:spPr>
      </p:pic>
      <p:pic>
        <p:nvPicPr>
          <p:cNvPr id="48" name="Picture 10" descr="Resultado de imagen de luna silueta">
            <a:extLst>
              <a:ext uri="{FF2B5EF4-FFF2-40B4-BE49-F238E27FC236}">
                <a16:creationId xmlns:a16="http://schemas.microsoft.com/office/drawing/2014/main" id="{E43DF375-D8D9-4CD4-9C5F-C1D160AF6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703" y="1492229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Rectángulo: esquinas redondeadas 51">
            <a:extLst>
              <a:ext uri="{FF2B5EF4-FFF2-40B4-BE49-F238E27FC236}">
                <a16:creationId xmlns:a16="http://schemas.microsoft.com/office/drawing/2014/main" id="{A461B0BB-B2C0-4275-AD74-32229AC5504D}"/>
              </a:ext>
            </a:extLst>
          </p:cNvPr>
          <p:cNvSpPr/>
          <p:nvPr/>
        </p:nvSpPr>
        <p:spPr>
          <a:xfrm>
            <a:off x="3642407" y="126117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A0D34931-E833-4006-9849-2C8F0A44C50E}"/>
              </a:ext>
            </a:extLst>
          </p:cNvPr>
          <p:cNvSpPr txBox="1"/>
          <p:nvPr/>
        </p:nvSpPr>
        <p:spPr>
          <a:xfrm>
            <a:off x="3772329" y="1522970"/>
            <a:ext cx="4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4           </a:t>
            </a:r>
            <a:endParaRPr lang="es-ES" sz="1200" b="1" i="1" dirty="0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3E9BA435-C6E6-4FD8-B986-E02FE84266F8}"/>
              </a:ext>
            </a:extLst>
          </p:cNvPr>
          <p:cNvSpPr txBox="1"/>
          <p:nvPr/>
        </p:nvSpPr>
        <p:spPr>
          <a:xfrm>
            <a:off x="4003735" y="2009996"/>
            <a:ext cx="166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El caballero.</a:t>
            </a:r>
          </a:p>
        </p:txBody>
      </p:sp>
      <p:pic>
        <p:nvPicPr>
          <p:cNvPr id="56" name="Imagen 55">
            <a:extLst>
              <a:ext uri="{FF2B5EF4-FFF2-40B4-BE49-F238E27FC236}">
                <a16:creationId xmlns:a16="http://schemas.microsoft.com/office/drawing/2014/main" id="{2E80D5D1-CB07-4F18-91CE-20D20FBCD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950" y="1599705"/>
            <a:ext cx="543077" cy="181968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AF8EFCFD-B6B1-4D46-9E45-F3F22B362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166284" y="1522970"/>
            <a:ext cx="330986" cy="335439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76CC29FF-9702-49DE-AB97-56A54BD34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198" y="2421129"/>
            <a:ext cx="1207113" cy="1932599"/>
          </a:xfrm>
          <a:prstGeom prst="rect">
            <a:avLst/>
          </a:prstGeom>
        </p:spPr>
      </p:pic>
      <p:sp>
        <p:nvSpPr>
          <p:cNvPr id="64" name="Rectángulo: esquinas redondeadas 63">
            <a:extLst>
              <a:ext uri="{FF2B5EF4-FFF2-40B4-BE49-F238E27FC236}">
                <a16:creationId xmlns:a16="http://schemas.microsoft.com/office/drawing/2014/main" id="{8C3D700F-2997-45B9-9DD8-11832A460528}"/>
              </a:ext>
            </a:extLst>
          </p:cNvPr>
          <p:cNvSpPr/>
          <p:nvPr/>
        </p:nvSpPr>
        <p:spPr>
          <a:xfrm>
            <a:off x="892396" y="124496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5175CBF8-A224-420D-ABDF-750751118CB9}"/>
              </a:ext>
            </a:extLst>
          </p:cNvPr>
          <p:cNvSpPr txBox="1"/>
          <p:nvPr/>
        </p:nvSpPr>
        <p:spPr>
          <a:xfrm>
            <a:off x="1068026" y="1503514"/>
            <a:ext cx="3524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4</a:t>
            </a:r>
            <a:endParaRPr lang="es-ES" sz="1200" b="1" i="1" dirty="0"/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C66B131B-B95D-47B1-8EF6-BEAE13C3853C}"/>
              </a:ext>
            </a:extLst>
          </p:cNvPr>
          <p:cNvSpPr txBox="1"/>
          <p:nvPr/>
        </p:nvSpPr>
        <p:spPr>
          <a:xfrm>
            <a:off x="803704" y="1958491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Esqueleto.</a:t>
            </a:r>
          </a:p>
        </p:txBody>
      </p:sp>
      <p:pic>
        <p:nvPicPr>
          <p:cNvPr id="72" name="Imagen 71">
            <a:extLst>
              <a:ext uri="{FF2B5EF4-FFF2-40B4-BE49-F238E27FC236}">
                <a16:creationId xmlns:a16="http://schemas.microsoft.com/office/drawing/2014/main" id="{7E6F45A8-3C45-4F0B-B7A6-907054388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093" y="1617477"/>
            <a:ext cx="543077" cy="181968"/>
          </a:xfrm>
          <a:prstGeom prst="rect">
            <a:avLst/>
          </a:prstGeom>
        </p:spPr>
      </p:pic>
      <p:pic>
        <p:nvPicPr>
          <p:cNvPr id="73" name="Picture 10" descr="Resultado de imagen de luna silueta">
            <a:extLst>
              <a:ext uri="{FF2B5EF4-FFF2-40B4-BE49-F238E27FC236}">
                <a16:creationId xmlns:a16="http://schemas.microsoft.com/office/drawing/2014/main" id="{1A62D2DC-DB8C-479B-9DBD-8D19493A5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488" y="1492229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n 25" descr="Imagen que contiene vidrio&#10;&#10;Descripción generada automáticamente">
            <a:extLst>
              <a:ext uri="{FF2B5EF4-FFF2-40B4-BE49-F238E27FC236}">
                <a16:creationId xmlns:a16="http://schemas.microsoft.com/office/drawing/2014/main" id="{B8AA73D2-AB67-40C5-A65E-C639FCDB1A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630" y="2379328"/>
            <a:ext cx="1010039" cy="2020077"/>
          </a:xfrm>
          <a:prstGeom prst="rect">
            <a:avLst/>
          </a:prstGeom>
        </p:spPr>
      </p:pic>
      <p:pic>
        <p:nvPicPr>
          <p:cNvPr id="27" name="Imagen 26" descr="Imagen que contiene vidrio&#10;&#10;Descripción generada automáticamente">
            <a:extLst>
              <a:ext uri="{FF2B5EF4-FFF2-40B4-BE49-F238E27FC236}">
                <a16:creationId xmlns:a16="http://schemas.microsoft.com/office/drawing/2014/main" id="{2278085F-8D0D-4996-B57B-7E146F74A9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87" y="2361952"/>
            <a:ext cx="1010039" cy="202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19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41780F43-6FD8-4007-87D6-31AC0E40FA3E}"/>
              </a:ext>
            </a:extLst>
          </p:cNvPr>
          <p:cNvSpPr/>
          <p:nvPr/>
        </p:nvSpPr>
        <p:spPr>
          <a:xfrm>
            <a:off x="3203278" y="132213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25F5C7F1-ACD5-4F94-A6C6-A7BE3B01AD5F}"/>
              </a:ext>
            </a:extLst>
          </p:cNvPr>
          <p:cNvSpPr txBox="1"/>
          <p:nvPr/>
        </p:nvSpPr>
        <p:spPr>
          <a:xfrm>
            <a:off x="3333200" y="1583930"/>
            <a:ext cx="4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3           </a:t>
            </a:r>
            <a:endParaRPr lang="es-ES" sz="1200" b="1" i="1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A23EF262-A2FC-4784-BC8E-8BEB90964D2A}"/>
              </a:ext>
            </a:extLst>
          </p:cNvPr>
          <p:cNvSpPr txBox="1"/>
          <p:nvPr/>
        </p:nvSpPr>
        <p:spPr>
          <a:xfrm>
            <a:off x="3564606" y="2070956"/>
            <a:ext cx="166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Soldado.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C150213E-834C-4EA8-BD6E-0B6A73DFC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821" y="1660665"/>
            <a:ext cx="543077" cy="181968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86E2CCEB-3A64-42A6-96D6-831097565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727155" y="1583930"/>
            <a:ext cx="330986" cy="335439"/>
          </a:xfrm>
          <a:prstGeom prst="rect">
            <a:avLst/>
          </a:prstGeom>
        </p:spPr>
      </p:pic>
      <p:pic>
        <p:nvPicPr>
          <p:cNvPr id="46" name="Picture 6" descr="Imagen relacionada">
            <a:extLst>
              <a:ext uri="{FF2B5EF4-FFF2-40B4-BE49-F238E27FC236}">
                <a16:creationId xmlns:a16="http://schemas.microsoft.com/office/drawing/2014/main" id="{7E09FDF8-3AB8-4904-92CB-78A32598E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648" y="2440288"/>
            <a:ext cx="1337362" cy="188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ángulo: esquinas redondeadas 46">
            <a:extLst>
              <a:ext uri="{FF2B5EF4-FFF2-40B4-BE49-F238E27FC236}">
                <a16:creationId xmlns:a16="http://schemas.microsoft.com/office/drawing/2014/main" id="{4AA9C27B-47F8-476D-89C6-2C47FDFCC61E}"/>
              </a:ext>
            </a:extLst>
          </p:cNvPr>
          <p:cNvSpPr/>
          <p:nvPr/>
        </p:nvSpPr>
        <p:spPr>
          <a:xfrm>
            <a:off x="453267" y="130592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B1BED9AD-81B8-464F-965A-71CFD1CE2CB4}"/>
              </a:ext>
            </a:extLst>
          </p:cNvPr>
          <p:cNvSpPr txBox="1"/>
          <p:nvPr/>
        </p:nvSpPr>
        <p:spPr>
          <a:xfrm>
            <a:off x="628897" y="1564474"/>
            <a:ext cx="3337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3</a:t>
            </a:r>
            <a:endParaRPr lang="es-ES" sz="1200" b="1" i="1" dirty="0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4695A590-3049-485D-9436-5B5326CA7EF5}"/>
              </a:ext>
            </a:extLst>
          </p:cNvPr>
          <p:cNvSpPr txBox="1"/>
          <p:nvPr/>
        </p:nvSpPr>
        <p:spPr>
          <a:xfrm>
            <a:off x="364575" y="2019451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Extraterrestre.</a:t>
            </a:r>
          </a:p>
        </p:txBody>
      </p:sp>
      <p:pic>
        <p:nvPicPr>
          <p:cNvPr id="52" name="Imagen 51">
            <a:extLst>
              <a:ext uri="{FF2B5EF4-FFF2-40B4-BE49-F238E27FC236}">
                <a16:creationId xmlns:a16="http://schemas.microsoft.com/office/drawing/2014/main" id="{43AFE147-4396-45DA-8199-90E4531C1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964" y="1678437"/>
            <a:ext cx="543077" cy="181968"/>
          </a:xfrm>
          <a:prstGeom prst="rect">
            <a:avLst/>
          </a:prstGeom>
        </p:spPr>
      </p:pic>
      <p:pic>
        <p:nvPicPr>
          <p:cNvPr id="54" name="Picture 10" descr="Resultado de imagen de luna silueta">
            <a:extLst>
              <a:ext uri="{FF2B5EF4-FFF2-40B4-BE49-F238E27FC236}">
                <a16:creationId xmlns:a16="http://schemas.microsoft.com/office/drawing/2014/main" id="{B1644151-9E79-4C90-BB5B-AE8BC6EFA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381" y="1561142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4" descr="Resultado de imagen de silueta monstruo">
            <a:extLst>
              <a:ext uri="{FF2B5EF4-FFF2-40B4-BE49-F238E27FC236}">
                <a16:creationId xmlns:a16="http://schemas.microsoft.com/office/drawing/2014/main" id="{762A3849-45D3-453C-A9A6-70FDC837C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7" y="2608412"/>
            <a:ext cx="1687605" cy="1687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Rectángulo: esquinas redondeadas 55">
            <a:extLst>
              <a:ext uri="{FF2B5EF4-FFF2-40B4-BE49-F238E27FC236}">
                <a16:creationId xmlns:a16="http://schemas.microsoft.com/office/drawing/2014/main" id="{DB00BF81-7227-447D-ACA3-C7D0101B794D}"/>
              </a:ext>
            </a:extLst>
          </p:cNvPr>
          <p:cNvSpPr/>
          <p:nvPr/>
        </p:nvSpPr>
        <p:spPr>
          <a:xfrm>
            <a:off x="8704600" y="133834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B2BA647F-A59C-496B-8656-032E2C7A2B36}"/>
              </a:ext>
            </a:extLst>
          </p:cNvPr>
          <p:cNvSpPr txBox="1"/>
          <p:nvPr/>
        </p:nvSpPr>
        <p:spPr>
          <a:xfrm>
            <a:off x="8834522" y="1600138"/>
            <a:ext cx="4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3           </a:t>
            </a:r>
            <a:endParaRPr lang="es-ES" sz="1200" b="1" i="1" dirty="0"/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1862A422-A007-472E-AA5D-42761228291D}"/>
              </a:ext>
            </a:extLst>
          </p:cNvPr>
          <p:cNvSpPr txBox="1"/>
          <p:nvPr/>
        </p:nvSpPr>
        <p:spPr>
          <a:xfrm>
            <a:off x="9065928" y="2087164"/>
            <a:ext cx="166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Soldado.</a:t>
            </a: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70D079AC-562B-4E1B-9CC7-FEBDEBAD2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143" y="1676873"/>
            <a:ext cx="543077" cy="181968"/>
          </a:xfrm>
          <a:prstGeom prst="rect">
            <a:avLst/>
          </a:prstGeom>
        </p:spPr>
      </p:pic>
      <p:pic>
        <p:nvPicPr>
          <p:cNvPr id="66" name="Imagen 65">
            <a:extLst>
              <a:ext uri="{FF2B5EF4-FFF2-40B4-BE49-F238E27FC236}">
                <a16:creationId xmlns:a16="http://schemas.microsoft.com/office/drawing/2014/main" id="{F7331F28-C1EC-45E5-9C98-4CBE0A51E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28477" y="1600138"/>
            <a:ext cx="330986" cy="335439"/>
          </a:xfrm>
          <a:prstGeom prst="rect">
            <a:avLst/>
          </a:prstGeom>
        </p:spPr>
      </p:pic>
      <p:pic>
        <p:nvPicPr>
          <p:cNvPr id="67" name="Picture 6" descr="Imagen relacionada">
            <a:extLst>
              <a:ext uri="{FF2B5EF4-FFF2-40B4-BE49-F238E27FC236}">
                <a16:creationId xmlns:a16="http://schemas.microsoft.com/office/drawing/2014/main" id="{510E43C9-DA6B-41F1-A121-3993B2DB7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970" y="2456496"/>
            <a:ext cx="1337362" cy="188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Rectángulo: esquinas redondeadas 71">
            <a:extLst>
              <a:ext uri="{FF2B5EF4-FFF2-40B4-BE49-F238E27FC236}">
                <a16:creationId xmlns:a16="http://schemas.microsoft.com/office/drawing/2014/main" id="{25901E05-05BF-4699-9614-30205099FE9A}"/>
              </a:ext>
            </a:extLst>
          </p:cNvPr>
          <p:cNvSpPr/>
          <p:nvPr/>
        </p:nvSpPr>
        <p:spPr>
          <a:xfrm>
            <a:off x="5954589" y="132213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BFDD9D3D-64C4-4780-9625-015B40C7A5AA}"/>
              </a:ext>
            </a:extLst>
          </p:cNvPr>
          <p:cNvSpPr txBox="1"/>
          <p:nvPr/>
        </p:nvSpPr>
        <p:spPr>
          <a:xfrm>
            <a:off x="6130219" y="1580682"/>
            <a:ext cx="3337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3</a:t>
            </a:r>
            <a:endParaRPr lang="es-ES" sz="1200" b="1" i="1" dirty="0"/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147D67F1-9CF0-40AE-8538-3D70CA4E510D}"/>
              </a:ext>
            </a:extLst>
          </p:cNvPr>
          <p:cNvSpPr txBox="1"/>
          <p:nvPr/>
        </p:nvSpPr>
        <p:spPr>
          <a:xfrm>
            <a:off x="5865897" y="2035659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Extraterrestre.</a:t>
            </a:r>
          </a:p>
        </p:txBody>
      </p:sp>
      <p:pic>
        <p:nvPicPr>
          <p:cNvPr id="75" name="Imagen 74">
            <a:extLst>
              <a:ext uri="{FF2B5EF4-FFF2-40B4-BE49-F238E27FC236}">
                <a16:creationId xmlns:a16="http://schemas.microsoft.com/office/drawing/2014/main" id="{EB497C5D-4A66-40E0-90F5-0EBC12413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286" y="1694645"/>
            <a:ext cx="543077" cy="181968"/>
          </a:xfrm>
          <a:prstGeom prst="rect">
            <a:avLst/>
          </a:prstGeom>
        </p:spPr>
      </p:pic>
      <p:pic>
        <p:nvPicPr>
          <p:cNvPr id="76" name="Picture 10" descr="Resultado de imagen de luna silueta">
            <a:extLst>
              <a:ext uri="{FF2B5EF4-FFF2-40B4-BE49-F238E27FC236}">
                <a16:creationId xmlns:a16="http://schemas.microsoft.com/office/drawing/2014/main" id="{D2787762-0F50-4A85-869B-C57F71D93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703" y="1577350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4" descr="Resultado de imagen de silueta monstruo">
            <a:extLst>
              <a:ext uri="{FF2B5EF4-FFF2-40B4-BE49-F238E27FC236}">
                <a16:creationId xmlns:a16="http://schemas.microsoft.com/office/drawing/2014/main" id="{D177C25F-BA3A-4DDD-A929-06F6E9E7A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489" y="2624620"/>
            <a:ext cx="1687605" cy="1687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2029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074D12CA-89D9-499A-B10B-3AE9B86B9E16}"/>
              </a:ext>
            </a:extLst>
          </p:cNvPr>
          <p:cNvSpPr/>
          <p:nvPr/>
        </p:nvSpPr>
        <p:spPr>
          <a:xfrm>
            <a:off x="2933553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AAE75ABD-9587-4544-93B2-E96CC82DF0AA}"/>
              </a:ext>
            </a:extLst>
          </p:cNvPr>
          <p:cNvSpPr txBox="1"/>
          <p:nvPr/>
        </p:nvSpPr>
        <p:spPr>
          <a:xfrm>
            <a:off x="3063475" y="1372650"/>
            <a:ext cx="457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2</a:t>
            </a:r>
            <a:endParaRPr lang="es-ES" sz="1200" b="1" i="1" dirty="0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D380F5E2-DF4E-4DCA-AC21-7DA536AA2A1F}"/>
              </a:ext>
            </a:extLst>
          </p:cNvPr>
          <p:cNvSpPr txBox="1"/>
          <p:nvPr/>
        </p:nvSpPr>
        <p:spPr>
          <a:xfrm>
            <a:off x="2794423" y="1799613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Policía.</a:t>
            </a: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ADFF2165-757B-4301-9BBD-2BBDA96A0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542" y="1486613"/>
            <a:ext cx="543077" cy="181968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B69E4D2F-65EC-4A2C-966E-C6E4D75FF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527301" y="1432677"/>
            <a:ext cx="247597" cy="250928"/>
          </a:xfrm>
          <a:prstGeom prst="rect">
            <a:avLst/>
          </a:prstGeom>
        </p:spPr>
      </p:pic>
      <p:sp>
        <p:nvSpPr>
          <p:cNvPr id="52" name="Rectángulo: esquinas redondeadas 51">
            <a:extLst>
              <a:ext uri="{FF2B5EF4-FFF2-40B4-BE49-F238E27FC236}">
                <a16:creationId xmlns:a16="http://schemas.microsoft.com/office/drawing/2014/main" id="{876893B2-1D11-4084-ACBF-30EA884E7B7E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6A99927D-4181-4C7E-9CC8-E7CF62D6BFAC}"/>
              </a:ext>
            </a:extLst>
          </p:cNvPr>
          <p:cNvSpPr txBox="1"/>
          <p:nvPr/>
        </p:nvSpPr>
        <p:spPr>
          <a:xfrm>
            <a:off x="291016" y="1372650"/>
            <a:ext cx="463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2   </a:t>
            </a:r>
            <a:endParaRPr lang="es-ES" sz="1200" b="1" i="1" dirty="0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36BAE601-E831-4235-957A-9C02A6C12CE8}"/>
              </a:ext>
            </a:extLst>
          </p:cNvPr>
          <p:cNvSpPr txBox="1"/>
          <p:nvPr/>
        </p:nvSpPr>
        <p:spPr>
          <a:xfrm>
            <a:off x="691850" y="1838804"/>
            <a:ext cx="1546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Orco.</a:t>
            </a:r>
          </a:p>
        </p:txBody>
      </p:sp>
      <p:pic>
        <p:nvPicPr>
          <p:cNvPr id="56" name="Imagen 55">
            <a:extLst>
              <a:ext uri="{FF2B5EF4-FFF2-40B4-BE49-F238E27FC236}">
                <a16:creationId xmlns:a16="http://schemas.microsoft.com/office/drawing/2014/main" id="{5E1E2285-6BA0-470F-AEBD-6774DF6C3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083" y="1486613"/>
            <a:ext cx="543077" cy="181968"/>
          </a:xfrm>
          <a:prstGeom prst="rect">
            <a:avLst/>
          </a:prstGeom>
        </p:spPr>
      </p:pic>
      <p:pic>
        <p:nvPicPr>
          <p:cNvPr id="59" name="Picture 10" descr="Resultado de imagen de luna silueta">
            <a:extLst>
              <a:ext uri="{FF2B5EF4-FFF2-40B4-BE49-F238E27FC236}">
                <a16:creationId xmlns:a16="http://schemas.microsoft.com/office/drawing/2014/main" id="{9458E3FB-8057-4B5A-B32F-40B840C84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49" y="1347798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Resultado de imagen de silueta guerrero goblin">
            <a:extLst>
              <a:ext uri="{FF2B5EF4-FFF2-40B4-BE49-F238E27FC236}">
                <a16:creationId xmlns:a16="http://schemas.microsoft.com/office/drawing/2014/main" id="{E6D3284E-44C7-48C5-8740-C3EFF4F36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10" y="2168945"/>
            <a:ext cx="1230579" cy="181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Rectángulo 63">
            <a:extLst>
              <a:ext uri="{FF2B5EF4-FFF2-40B4-BE49-F238E27FC236}">
                <a16:creationId xmlns:a16="http://schemas.microsoft.com/office/drawing/2014/main" id="{5C4DC6D8-BC17-433A-85BD-4314115AB1CA}"/>
              </a:ext>
            </a:extLst>
          </p:cNvPr>
          <p:cNvSpPr/>
          <p:nvPr/>
        </p:nvSpPr>
        <p:spPr>
          <a:xfrm>
            <a:off x="1050892" y="3918776"/>
            <a:ext cx="859895" cy="300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8989C6E7-FA9A-43BD-AC11-64EF5C74A2BE}"/>
              </a:ext>
            </a:extLst>
          </p:cNvPr>
          <p:cNvSpPr/>
          <p:nvPr/>
        </p:nvSpPr>
        <p:spPr>
          <a:xfrm>
            <a:off x="1910787" y="2952476"/>
            <a:ext cx="190804" cy="300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6ADC0B9-56AC-47A6-BB4F-8CFD430608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8028" y="2191928"/>
            <a:ext cx="683745" cy="2076876"/>
          </a:xfrm>
          <a:prstGeom prst="rect">
            <a:avLst/>
          </a:prstGeom>
        </p:spPr>
      </p:pic>
      <p:sp>
        <p:nvSpPr>
          <p:cNvPr id="67" name="Rectángulo: esquinas redondeadas 66">
            <a:extLst>
              <a:ext uri="{FF2B5EF4-FFF2-40B4-BE49-F238E27FC236}">
                <a16:creationId xmlns:a16="http://schemas.microsoft.com/office/drawing/2014/main" id="{6D613212-E746-41A9-AB4E-00CFA8CA979C}"/>
              </a:ext>
            </a:extLst>
          </p:cNvPr>
          <p:cNvSpPr/>
          <p:nvPr/>
        </p:nvSpPr>
        <p:spPr>
          <a:xfrm>
            <a:off x="8551769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8915FAA9-5FDD-420F-8CC9-B04E7ADDB90E}"/>
              </a:ext>
            </a:extLst>
          </p:cNvPr>
          <p:cNvSpPr txBox="1"/>
          <p:nvPr/>
        </p:nvSpPr>
        <p:spPr>
          <a:xfrm>
            <a:off x="8681691" y="1372650"/>
            <a:ext cx="457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2</a:t>
            </a:r>
            <a:endParaRPr lang="es-ES" sz="1200" b="1" i="1" dirty="0"/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3D919F7C-90D0-432F-B455-11C5B41D4AD6}"/>
              </a:ext>
            </a:extLst>
          </p:cNvPr>
          <p:cNvSpPr txBox="1"/>
          <p:nvPr/>
        </p:nvSpPr>
        <p:spPr>
          <a:xfrm>
            <a:off x="8412639" y="1799613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Policía.</a:t>
            </a:r>
          </a:p>
        </p:txBody>
      </p:sp>
      <p:pic>
        <p:nvPicPr>
          <p:cNvPr id="74" name="Imagen 73">
            <a:extLst>
              <a:ext uri="{FF2B5EF4-FFF2-40B4-BE49-F238E27FC236}">
                <a16:creationId xmlns:a16="http://schemas.microsoft.com/office/drawing/2014/main" id="{242CEACA-5A49-4DE3-8BB9-1F32716A5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758" y="1486613"/>
            <a:ext cx="543077" cy="181968"/>
          </a:xfrm>
          <a:prstGeom prst="rect">
            <a:avLst/>
          </a:prstGeom>
        </p:spPr>
      </p:pic>
      <p:pic>
        <p:nvPicPr>
          <p:cNvPr id="75" name="Imagen 74">
            <a:extLst>
              <a:ext uri="{FF2B5EF4-FFF2-40B4-BE49-F238E27FC236}">
                <a16:creationId xmlns:a16="http://schemas.microsoft.com/office/drawing/2014/main" id="{4BD8CCA2-C96C-4105-9580-C625D7925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145517" y="1432677"/>
            <a:ext cx="247597" cy="250928"/>
          </a:xfrm>
          <a:prstGeom prst="rect">
            <a:avLst/>
          </a:prstGeom>
        </p:spPr>
      </p:pic>
      <p:sp>
        <p:nvSpPr>
          <p:cNvPr id="76" name="Rectángulo: esquinas redondeadas 75">
            <a:extLst>
              <a:ext uri="{FF2B5EF4-FFF2-40B4-BE49-F238E27FC236}">
                <a16:creationId xmlns:a16="http://schemas.microsoft.com/office/drawing/2014/main" id="{26F70062-9791-4ADB-8B85-29748C437C2B}"/>
              </a:ext>
            </a:extLst>
          </p:cNvPr>
          <p:cNvSpPr/>
          <p:nvPr/>
        </p:nvSpPr>
        <p:spPr>
          <a:xfrm>
            <a:off x="5779310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61A1E270-9D3A-4521-B5BE-D05C2D4DFE20}"/>
              </a:ext>
            </a:extLst>
          </p:cNvPr>
          <p:cNvSpPr txBox="1"/>
          <p:nvPr/>
        </p:nvSpPr>
        <p:spPr>
          <a:xfrm>
            <a:off x="5909232" y="1372650"/>
            <a:ext cx="463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2   </a:t>
            </a:r>
            <a:endParaRPr lang="es-ES" sz="1200" b="1" i="1" dirty="0"/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B02AC813-7EF7-43BA-BB97-795F898BEE79}"/>
              </a:ext>
            </a:extLst>
          </p:cNvPr>
          <p:cNvSpPr txBox="1"/>
          <p:nvPr/>
        </p:nvSpPr>
        <p:spPr>
          <a:xfrm>
            <a:off x="6310066" y="1838804"/>
            <a:ext cx="1546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Orco.</a:t>
            </a:r>
          </a:p>
        </p:txBody>
      </p:sp>
      <p:pic>
        <p:nvPicPr>
          <p:cNvPr id="79" name="Imagen 78">
            <a:extLst>
              <a:ext uri="{FF2B5EF4-FFF2-40B4-BE49-F238E27FC236}">
                <a16:creationId xmlns:a16="http://schemas.microsoft.com/office/drawing/2014/main" id="{396F540E-2608-414D-94F8-FEFEA6FE3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299" y="1486613"/>
            <a:ext cx="543077" cy="181968"/>
          </a:xfrm>
          <a:prstGeom prst="rect">
            <a:avLst/>
          </a:prstGeom>
        </p:spPr>
      </p:pic>
      <p:pic>
        <p:nvPicPr>
          <p:cNvPr id="80" name="Picture 10" descr="Resultado de imagen de luna silueta">
            <a:extLst>
              <a:ext uri="{FF2B5EF4-FFF2-40B4-BE49-F238E27FC236}">
                <a16:creationId xmlns:a16="http://schemas.microsoft.com/office/drawing/2014/main" id="{C9E3C1A5-0B50-4041-8572-12F03F209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365" y="1347798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2" descr="Resultado de imagen de silueta guerrero goblin">
            <a:extLst>
              <a:ext uri="{FF2B5EF4-FFF2-40B4-BE49-F238E27FC236}">
                <a16:creationId xmlns:a16="http://schemas.microsoft.com/office/drawing/2014/main" id="{B43ABCE8-2DAA-4201-99F4-A8A95A744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626" y="2168945"/>
            <a:ext cx="1230579" cy="181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Rectángulo 81">
            <a:extLst>
              <a:ext uri="{FF2B5EF4-FFF2-40B4-BE49-F238E27FC236}">
                <a16:creationId xmlns:a16="http://schemas.microsoft.com/office/drawing/2014/main" id="{AFB345DE-255A-4534-B168-64B0DFBB5134}"/>
              </a:ext>
            </a:extLst>
          </p:cNvPr>
          <p:cNvSpPr/>
          <p:nvPr/>
        </p:nvSpPr>
        <p:spPr>
          <a:xfrm>
            <a:off x="6669108" y="3918776"/>
            <a:ext cx="859895" cy="300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Rectángulo 82">
            <a:extLst>
              <a:ext uri="{FF2B5EF4-FFF2-40B4-BE49-F238E27FC236}">
                <a16:creationId xmlns:a16="http://schemas.microsoft.com/office/drawing/2014/main" id="{C5C5C719-AE06-4386-9005-A0BE89FD9D4A}"/>
              </a:ext>
            </a:extLst>
          </p:cNvPr>
          <p:cNvSpPr/>
          <p:nvPr/>
        </p:nvSpPr>
        <p:spPr>
          <a:xfrm>
            <a:off x="7529003" y="2952476"/>
            <a:ext cx="190804" cy="300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4" name="Imagen 83">
            <a:extLst>
              <a:ext uri="{FF2B5EF4-FFF2-40B4-BE49-F238E27FC236}">
                <a16:creationId xmlns:a16="http://schemas.microsoft.com/office/drawing/2014/main" id="{83E1C59C-C16E-4A9E-9972-846E6D8FC3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6244" y="2191928"/>
            <a:ext cx="683745" cy="207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92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6488704" y="1285556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62528336-804C-4417-ADF0-6D9B97488C99}"/>
              </a:ext>
            </a:extLst>
          </p:cNvPr>
          <p:cNvSpPr txBox="1"/>
          <p:nvPr/>
        </p:nvSpPr>
        <p:spPr>
          <a:xfrm>
            <a:off x="6618626" y="1547354"/>
            <a:ext cx="499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1</a:t>
            </a:r>
            <a:endParaRPr lang="es-ES" sz="1200" b="1" i="1" dirty="0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E74010B4-42F8-4BDC-97AD-BCA9BF16794C}"/>
              </a:ext>
            </a:extLst>
          </p:cNvPr>
          <p:cNvSpPr txBox="1"/>
          <p:nvPr/>
        </p:nvSpPr>
        <p:spPr>
          <a:xfrm>
            <a:off x="6349574" y="1974317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Muertos vivientes.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693" y="1661317"/>
            <a:ext cx="543077" cy="181968"/>
          </a:xfrm>
          <a:prstGeom prst="rect">
            <a:avLst/>
          </a:prstGeom>
        </p:spPr>
      </p:pic>
      <p:pic>
        <p:nvPicPr>
          <p:cNvPr id="1026" name="Picture 2" descr="Resultado de imagen de ZOMBIE silueta">
            <a:extLst>
              <a:ext uri="{FF2B5EF4-FFF2-40B4-BE49-F238E27FC236}">
                <a16:creationId xmlns:a16="http://schemas.microsoft.com/office/drawing/2014/main" id="{B0610985-4509-4094-A685-CB0A56CBB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940" y="2557446"/>
            <a:ext cx="1819886" cy="181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do de imagen de luna silueta">
            <a:extLst>
              <a:ext uri="{FF2B5EF4-FFF2-40B4-BE49-F238E27FC236}">
                <a16:creationId xmlns:a16="http://schemas.microsoft.com/office/drawing/2014/main" id="{37804487-1418-4C14-B667-20C349797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047" y="1508542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ángulo: esquinas redondeadas 57">
            <a:extLst>
              <a:ext uri="{FF2B5EF4-FFF2-40B4-BE49-F238E27FC236}">
                <a16:creationId xmlns:a16="http://schemas.microsoft.com/office/drawing/2014/main" id="{8B6AA3A3-D27E-4A78-B21B-25DAC1A4F3DA}"/>
              </a:ext>
            </a:extLst>
          </p:cNvPr>
          <p:cNvSpPr/>
          <p:nvPr/>
        </p:nvSpPr>
        <p:spPr>
          <a:xfrm>
            <a:off x="9359803" y="1285556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7" name="Picture 12" descr="Resultado de imagen de esqueleto silueta">
            <a:extLst>
              <a:ext uri="{FF2B5EF4-FFF2-40B4-BE49-F238E27FC236}">
                <a16:creationId xmlns:a16="http://schemas.microsoft.com/office/drawing/2014/main" id="{848C61D4-130D-4FAB-8147-9366EFD9C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1928" y="2544409"/>
            <a:ext cx="1713285" cy="171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CuadroTexto 67">
            <a:extLst>
              <a:ext uri="{FF2B5EF4-FFF2-40B4-BE49-F238E27FC236}">
                <a16:creationId xmlns:a16="http://schemas.microsoft.com/office/drawing/2014/main" id="{A9C89E02-E046-4082-BF53-E7CD6E053BA0}"/>
              </a:ext>
            </a:extLst>
          </p:cNvPr>
          <p:cNvSpPr txBox="1"/>
          <p:nvPr/>
        </p:nvSpPr>
        <p:spPr>
          <a:xfrm>
            <a:off x="9535433" y="1544106"/>
            <a:ext cx="364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1</a:t>
            </a:r>
            <a:endParaRPr lang="es-ES" sz="1200" b="1" dirty="0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1B5FCBE9-F4EB-4A90-90E3-2480A1603762}"/>
              </a:ext>
            </a:extLst>
          </p:cNvPr>
          <p:cNvSpPr txBox="1"/>
          <p:nvPr/>
        </p:nvSpPr>
        <p:spPr>
          <a:xfrm>
            <a:off x="9271111" y="1999083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Campesino.</a:t>
            </a:r>
          </a:p>
        </p:txBody>
      </p:sp>
      <p:pic>
        <p:nvPicPr>
          <p:cNvPr id="70" name="Imagen 69">
            <a:extLst>
              <a:ext uri="{FF2B5EF4-FFF2-40B4-BE49-F238E27FC236}">
                <a16:creationId xmlns:a16="http://schemas.microsoft.com/office/drawing/2014/main" id="{530D35A7-A70A-4DE7-ADD1-ACBB611D6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500" y="1658069"/>
            <a:ext cx="543077" cy="18196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A0538C5-638B-46F2-B918-38784C7296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87024" y="2368415"/>
            <a:ext cx="2113332" cy="1935099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66241CBD-7BF3-4B38-8E48-3B481F1E0029}"/>
              </a:ext>
            </a:extLst>
          </p:cNvPr>
          <p:cNvSpPr/>
          <p:nvPr/>
        </p:nvSpPr>
        <p:spPr>
          <a:xfrm>
            <a:off x="9535433" y="3384843"/>
            <a:ext cx="814667" cy="104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0383E7CC-B485-4CB5-9593-FCDDC77CD3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859980" y="1563489"/>
            <a:ext cx="247597" cy="250928"/>
          </a:xfrm>
          <a:prstGeom prst="rect">
            <a:avLst/>
          </a:prstGeom>
        </p:spPr>
      </p:pic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446B8321-0F12-4EE6-8552-AD6FC2BF6D42}"/>
              </a:ext>
            </a:extLst>
          </p:cNvPr>
          <p:cNvSpPr/>
          <p:nvPr/>
        </p:nvSpPr>
        <p:spPr>
          <a:xfrm>
            <a:off x="816139" y="1285556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91017BDA-AD89-4F44-868B-77E57E9E8169}"/>
              </a:ext>
            </a:extLst>
          </p:cNvPr>
          <p:cNvSpPr txBox="1"/>
          <p:nvPr/>
        </p:nvSpPr>
        <p:spPr>
          <a:xfrm>
            <a:off x="946061" y="1547354"/>
            <a:ext cx="499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1</a:t>
            </a:r>
            <a:endParaRPr lang="es-ES" sz="1200" b="1" i="1" dirty="0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270369C5-7DF9-40AD-B08F-2D8FC9D90374}"/>
              </a:ext>
            </a:extLst>
          </p:cNvPr>
          <p:cNvSpPr txBox="1"/>
          <p:nvPr/>
        </p:nvSpPr>
        <p:spPr>
          <a:xfrm>
            <a:off x="677009" y="1974317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Muertos vivientes.</a:t>
            </a:r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3A7C2AFD-E171-497B-BFA0-E0260550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128" y="1661317"/>
            <a:ext cx="543077" cy="181968"/>
          </a:xfrm>
          <a:prstGeom prst="rect">
            <a:avLst/>
          </a:prstGeom>
        </p:spPr>
      </p:pic>
      <p:pic>
        <p:nvPicPr>
          <p:cNvPr id="48" name="Picture 2" descr="Resultado de imagen de ZOMBIE silueta">
            <a:extLst>
              <a:ext uri="{FF2B5EF4-FFF2-40B4-BE49-F238E27FC236}">
                <a16:creationId xmlns:a16="http://schemas.microsoft.com/office/drawing/2014/main" id="{55163F5C-72AB-4831-918C-E4AD5B994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375" y="2557446"/>
            <a:ext cx="1819886" cy="181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0" descr="Resultado de imagen de luna silueta">
            <a:extLst>
              <a:ext uri="{FF2B5EF4-FFF2-40B4-BE49-F238E27FC236}">
                <a16:creationId xmlns:a16="http://schemas.microsoft.com/office/drawing/2014/main" id="{AFE4A028-5F5A-45B7-B684-E2E8AA08A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82" y="1508542"/>
            <a:ext cx="333743" cy="3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ectángulo: esquinas redondeadas 53">
            <a:extLst>
              <a:ext uri="{FF2B5EF4-FFF2-40B4-BE49-F238E27FC236}">
                <a16:creationId xmlns:a16="http://schemas.microsoft.com/office/drawing/2014/main" id="{046AE659-80CC-4F90-8464-BBEC34DA1BAB}"/>
              </a:ext>
            </a:extLst>
          </p:cNvPr>
          <p:cNvSpPr/>
          <p:nvPr/>
        </p:nvSpPr>
        <p:spPr>
          <a:xfrm>
            <a:off x="3687238" y="1285556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5" name="Picture 12" descr="Resultado de imagen de esqueleto silueta">
            <a:extLst>
              <a:ext uri="{FF2B5EF4-FFF2-40B4-BE49-F238E27FC236}">
                <a16:creationId xmlns:a16="http://schemas.microsoft.com/office/drawing/2014/main" id="{677FE60C-205A-450C-8387-81C479BA8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363" y="2544409"/>
            <a:ext cx="1713285" cy="171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CuadroTexto 55">
            <a:extLst>
              <a:ext uri="{FF2B5EF4-FFF2-40B4-BE49-F238E27FC236}">
                <a16:creationId xmlns:a16="http://schemas.microsoft.com/office/drawing/2014/main" id="{A118FA7E-1F47-4204-A0AC-6947CD1EFEC9}"/>
              </a:ext>
            </a:extLst>
          </p:cNvPr>
          <p:cNvSpPr txBox="1"/>
          <p:nvPr/>
        </p:nvSpPr>
        <p:spPr>
          <a:xfrm>
            <a:off x="3862868" y="1544106"/>
            <a:ext cx="364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1</a:t>
            </a:r>
            <a:endParaRPr lang="es-ES" sz="1200" b="1" dirty="0"/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D19C1264-CDAA-4A38-8834-C6A171AA1BB0}"/>
              </a:ext>
            </a:extLst>
          </p:cNvPr>
          <p:cNvSpPr txBox="1"/>
          <p:nvPr/>
        </p:nvSpPr>
        <p:spPr>
          <a:xfrm>
            <a:off x="3598546" y="1999083"/>
            <a:ext cx="27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Campesino.</a:t>
            </a:r>
          </a:p>
        </p:txBody>
      </p:sp>
      <p:pic>
        <p:nvPicPr>
          <p:cNvPr id="61" name="Imagen 60">
            <a:extLst>
              <a:ext uri="{FF2B5EF4-FFF2-40B4-BE49-F238E27FC236}">
                <a16:creationId xmlns:a16="http://schemas.microsoft.com/office/drawing/2014/main" id="{77EC6F41-CC18-4676-BF6A-9B550D3DBB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935" y="1658069"/>
            <a:ext cx="543077" cy="181968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A9A9048D-1C5C-4B6E-87FF-9F28EDF57E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4459" y="2368415"/>
            <a:ext cx="2113332" cy="1935099"/>
          </a:xfrm>
          <a:prstGeom prst="rect">
            <a:avLst/>
          </a:prstGeom>
        </p:spPr>
      </p:pic>
      <p:sp>
        <p:nvSpPr>
          <p:cNvPr id="73" name="Rectángulo 72">
            <a:extLst>
              <a:ext uri="{FF2B5EF4-FFF2-40B4-BE49-F238E27FC236}">
                <a16:creationId xmlns:a16="http://schemas.microsoft.com/office/drawing/2014/main" id="{687DC025-F36B-4E99-A11A-9B5DA01CDC09}"/>
              </a:ext>
            </a:extLst>
          </p:cNvPr>
          <p:cNvSpPr/>
          <p:nvPr/>
        </p:nvSpPr>
        <p:spPr>
          <a:xfrm>
            <a:off x="3862868" y="3384843"/>
            <a:ext cx="814667" cy="104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4" name="Imagen 73">
            <a:extLst>
              <a:ext uri="{FF2B5EF4-FFF2-40B4-BE49-F238E27FC236}">
                <a16:creationId xmlns:a16="http://schemas.microsoft.com/office/drawing/2014/main" id="{4482E0E0-7407-4F2D-B1B6-790EBC7509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4187415" y="1563489"/>
            <a:ext cx="247597" cy="25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0158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32289</TotalTime>
  <Words>185</Words>
  <Application>Microsoft Office PowerPoint</Application>
  <PresentationFormat>Panorámica</PresentationFormat>
  <Paragraphs>110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Climent</dc:creator>
  <cp:lastModifiedBy>Sergio</cp:lastModifiedBy>
  <cp:revision>80</cp:revision>
  <cp:lastPrinted>2017-11-27T17:18:31Z</cp:lastPrinted>
  <dcterms:created xsi:type="dcterms:W3CDTF">2017-07-24T10:02:00Z</dcterms:created>
  <dcterms:modified xsi:type="dcterms:W3CDTF">2019-11-28T09:06:45Z</dcterms:modified>
</cp:coreProperties>
</file>