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7" r:id="rId2"/>
    <p:sldId id="308" r:id="rId3"/>
    <p:sldId id="309" r:id="rId4"/>
    <p:sldId id="310" r:id="rId5"/>
    <p:sldId id="312" r:id="rId6"/>
    <p:sldId id="311" r:id="rId7"/>
    <p:sldId id="317" r:id="rId8"/>
    <p:sldId id="316" r:id="rId9"/>
    <p:sldId id="315" r:id="rId10"/>
    <p:sldId id="314" r:id="rId11"/>
    <p:sldId id="319" r:id="rId12"/>
    <p:sldId id="318" r:id="rId13"/>
    <p:sldId id="313" r:id="rId14"/>
    <p:sldId id="321" r:id="rId15"/>
    <p:sldId id="322" r:id="rId16"/>
    <p:sldId id="323" r:id="rId17"/>
    <p:sldId id="324" r:id="rId18"/>
    <p:sldId id="325" r:id="rId19"/>
    <p:sldId id="326" r:id="rId20"/>
    <p:sldId id="327" r:id="rId21"/>
    <p:sldId id="328" r:id="rId22"/>
    <p:sldId id="329" r:id="rId23"/>
    <p:sldId id="330" r:id="rId24"/>
    <p:sldId id="331" r:id="rId25"/>
    <p:sldId id="332" r:id="rId26"/>
    <p:sldId id="320" r:id="rId27"/>
  </p:sldIdLst>
  <p:sldSz cx="12192000" cy="6858000"/>
  <p:notesSz cx="6858000" cy="994727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50" d="100"/>
          <a:sy n="50" d="100"/>
        </p:scale>
        <p:origin x="1891" y="8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D52778-243E-4E36-B100-4F5A9BB0C2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91EB9E7-D5BB-4BA2-A22E-577F339F19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37B98A-28BA-489C-BFC8-7F697D95E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29/11/2019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935AC5-F79D-45CB-BE48-A6323808D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602664C-9876-42A8-B7A5-7CD1A53CB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625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E328FC-79C8-41A2-A16F-09D52E651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447FFE-5171-49F3-92CB-F7817A877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8CD079-A43D-4514-B30F-827F30E99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29/11/2019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2DF188-380C-43E3-8A4B-BB3D2E887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1D24450-5FF7-42B1-B2AE-8D7CD966F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1362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516DE1-7127-4072-BB5F-3A324D0FB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C07F9FF-98C8-4C8A-83CF-114D44F4D6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AB9125-9195-4152-BF63-D5A85AF7A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29/11/2019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44A5D3F-3401-4ACA-B1B5-A80BDC099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4AA908-2BD0-4AEB-B417-EDBE511C1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8860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3A79CD-4210-4EF0-AC3A-D5D2A4E98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64DADA-8318-47FE-B7CF-38F406ACE2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D56C155-7A0D-4CBB-80AE-A3ADA4DC56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94FBB68-15D5-4527-9B8C-E253CF5C1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29/11/2019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A713864-45E4-488F-8ACA-0C57C2929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178714D-9090-492C-9331-53CFE50B9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770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7909C0-46AB-494C-94C8-86C69CDBD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2D5883-5C3D-4DED-A71F-36275D83F7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0A8AE23-E486-44B6-AF76-056F11401B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A5EC947-8704-48B7-9003-25323257BA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768F3D5-3761-4347-86CC-8D53FD9BF6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BEFBD26-1604-40AA-AC16-D08531E09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29/11/2019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C94AEC7-8359-441E-9FB8-583A1D27E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559A380-D7BE-4D8D-805D-46A59C304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231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283B65-915A-4D06-A502-AA0DD7B8A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E6BD078-30F4-4B83-A23A-F80FA4AAC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29/11/2019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0B0FD27-F785-4247-B44A-8DD5AE0B4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1D2C642-C690-40B6-8308-26C2CCE9E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8668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DA46DC-93C3-4CC3-B107-6948E60B8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29/11/2019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76085F4-6A97-4197-9C2E-66509DBD2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7E0441-0027-41DA-951C-0DBB33348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8760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2253EB-974A-4847-A1AF-3FA256F33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DEBF71B-70EF-406A-B582-05F0F3078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82AB7B4-1C29-4BFF-AD6F-53F73E5B85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D1F5329-E6E0-4FA2-B85F-F699339C2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29/11/2019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C624BD9-F919-4B97-B50A-5616761A4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1DBF2E2-4106-4B39-81D9-66ECFA95B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4200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8ADB3A-2568-4CCE-A05B-9FFE86539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3A99AED-FFEC-4573-9274-9D480CB1F8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D687D07-781A-496B-9E55-2FABB22D6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0ECE8DA-F2F6-47BA-827D-23DE232E8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29/11/2019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1492DB4-16FF-4AFA-9A97-FA379BBC2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2AFF362-884F-4FE9-93BF-D8A73413C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2646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C5D39E-DED9-41C3-9D74-330ECF0A6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B06F125-913C-4AE0-ADA8-F8E0889B51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54097D-B065-4A14-B56E-E6A8D300E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29/11/2019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E479A9-5F72-4927-BC8D-786DDCB0E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416FB2-BE06-4BAF-BDFD-3A3EAAB9A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7429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B02039E-516B-425D-BC39-31D2497E00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0F49D5-37C2-4B55-A36C-DA5797584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7AC879-7C87-4E5C-A9E6-E4DB9D4AD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9A33-8AF6-4506-8933-A102DDAE0AE2}" type="datetimeFigureOut">
              <a:rPr lang="es-ES" smtClean="0"/>
              <a:t>29/11/2019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1FFC3D-AFAC-40BD-92F0-64A5F9F4B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47A53D2-3330-4B8C-B496-DFAB41D57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1836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7F41E5E-127C-43FB-B09A-AF0CD1E83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E10274-5353-40F4-8AE9-2F800BF063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51A3A6-67FB-46B7-8A78-22A799A068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C9A33-8AF6-4506-8933-A102DDAE0AE2}" type="datetimeFigureOut">
              <a:rPr lang="es-ES" smtClean="0"/>
              <a:t>29/11/2019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3986ADE-DDEE-4DD3-95A6-772288C865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9C2A14-0C39-4B58-916A-5863E04E2D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4DC16-A10D-4558-8E4A-42C7657DB4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0896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84448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5B4F793-3C01-4871-A717-B046F3F68E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148" y="1748786"/>
            <a:ext cx="1942585" cy="247145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258F5A9-39CF-46DA-9A09-E4A07BA395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3332" y="1748786"/>
            <a:ext cx="2006120" cy="2471457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53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7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790" y="1343411"/>
            <a:ext cx="543077" cy="18196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69EA15B-460C-4F4B-A99C-591983FF22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8770" y="1681970"/>
            <a:ext cx="1924050" cy="260508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068EE5C-123C-4076-B4C4-9897B2E784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17656" y="1615156"/>
            <a:ext cx="2034399" cy="260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162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84448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53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7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790" y="1343411"/>
            <a:ext cx="543077" cy="1819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E442EAF0-1EDC-49D5-8025-FF81132F26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560" y="1525379"/>
            <a:ext cx="2279762" cy="264081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BF5462A-3121-4782-97CF-72A9A761BE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8142" y="1558968"/>
            <a:ext cx="2121666" cy="260722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F9AB051-DA3D-401C-A348-DC1A5BD77E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6409" y="1695978"/>
            <a:ext cx="1988771" cy="257707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8B6B77B-3D45-4A5F-B18A-A24D810D0C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2396" y="1629303"/>
            <a:ext cx="1699864" cy="2643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774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ACE819D1-D4F3-46D7-B727-2774E96A7A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4196" y="1525379"/>
            <a:ext cx="2338897" cy="287907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ECB1232-5532-4A92-8E02-FF3227019A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118" y="1549015"/>
            <a:ext cx="2427425" cy="2761139"/>
          </a:xfrm>
          <a:prstGeom prst="rect">
            <a:avLst/>
          </a:prstGeom>
        </p:spPr>
      </p:pic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84448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53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7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790" y="1343411"/>
            <a:ext cx="543077" cy="18196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14B198E-4EC6-4188-B34C-ECEBE8C919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1980" y="1686220"/>
            <a:ext cx="2131232" cy="255221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ECEF468-1CC1-4260-81DA-0F986F4B77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1499" y="1569147"/>
            <a:ext cx="1919160" cy="2669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895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99BD61E6-FC4D-43CC-8252-EE1DDB7B25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4447" y="1608022"/>
            <a:ext cx="2435762" cy="280763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DAA7BEE-7AC3-4777-BB67-FF119C769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7611" y="1608022"/>
            <a:ext cx="2346367" cy="26944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5F84011-9466-4D6C-85A8-08FEC008C3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3842" y="1636016"/>
            <a:ext cx="2210265" cy="2807634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7351A2E5-B52B-45E9-BBED-1776348939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624" y="1525379"/>
            <a:ext cx="2173634" cy="2859741"/>
          </a:xfrm>
          <a:prstGeom prst="rect">
            <a:avLst/>
          </a:prstGeom>
        </p:spPr>
      </p:pic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84448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53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7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790" y="1343411"/>
            <a:ext cx="543077" cy="18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083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BBF5443-211D-41EA-AC4A-5EAE7F498F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627" y="1485479"/>
            <a:ext cx="2372408" cy="2797552"/>
          </a:xfrm>
          <a:prstGeom prst="rect">
            <a:avLst/>
          </a:prstGeom>
        </p:spPr>
      </p:pic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84448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53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7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790" y="1343411"/>
            <a:ext cx="543077" cy="1819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7608E1B1-EDC8-40CC-851B-6314A3679C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480" y="1685998"/>
            <a:ext cx="2127922" cy="259703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AEFA05E-5B8D-459C-9011-79B43FB0F7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4282" y="1685998"/>
            <a:ext cx="1802554" cy="268428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916D741-3E6E-459B-BED8-72C1EE04C6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70895" y="1612066"/>
            <a:ext cx="2142865" cy="267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612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0C9A43E-CAAD-40CB-B2C0-497ADB6D1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2298" y="1508268"/>
            <a:ext cx="2116994" cy="2882153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53B631C-6C76-4E42-9CBC-79C64F332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027" y="1525379"/>
            <a:ext cx="1799931" cy="2847932"/>
          </a:xfrm>
          <a:prstGeom prst="rect">
            <a:avLst/>
          </a:prstGeom>
        </p:spPr>
      </p:pic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84448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53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7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790" y="1343411"/>
            <a:ext cx="543077" cy="18196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B0243AE-E87F-482F-888D-062CD6BA2B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163" y="1757938"/>
            <a:ext cx="2127531" cy="261537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D38EB6C-616B-42F4-BF16-6D495C85A8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96835" y="1676828"/>
            <a:ext cx="2290985" cy="2615373"/>
          </a:xfrm>
          <a:prstGeom prst="rect">
            <a:avLst/>
          </a:prstGeom>
        </p:spPr>
      </p:pic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E987D0CF-7578-48B7-A126-319D74D96508}"/>
              </a:ext>
            </a:extLst>
          </p:cNvPr>
          <p:cNvSpPr/>
          <p:nvPr/>
        </p:nvSpPr>
        <p:spPr>
          <a:xfrm>
            <a:off x="9233647" y="1604682"/>
            <a:ext cx="968188" cy="18196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588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FAD3A88-5447-48E7-ABCF-ADEEF6BF3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0771" y="1608273"/>
            <a:ext cx="2043113" cy="279082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58FCB9A-9562-4EF2-AD7B-5F8D830E7C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9316" y="1567130"/>
            <a:ext cx="2296296" cy="2834769"/>
          </a:xfrm>
          <a:prstGeom prst="rect">
            <a:avLst/>
          </a:prstGeom>
        </p:spPr>
      </p:pic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84448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53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7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790" y="1343411"/>
            <a:ext cx="543077" cy="1819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67B6253-8C31-4416-9CCC-0ACEEC84AA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557" y="1757938"/>
            <a:ext cx="2151767" cy="255977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0E07AE1-3B6F-4331-A9B0-D428052F6F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8087" y="1696049"/>
            <a:ext cx="2085416" cy="2621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299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5CC46F2-2763-4776-9296-CC1856F2B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126" y="1506668"/>
            <a:ext cx="2319337" cy="2938462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09AC03D3-DAE0-4517-995E-94F28A8306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24" y="1924329"/>
            <a:ext cx="2376867" cy="2120371"/>
          </a:xfrm>
          <a:prstGeom prst="rect">
            <a:avLst/>
          </a:prstGeom>
        </p:spPr>
      </p:pic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84448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53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7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790" y="1343411"/>
            <a:ext cx="543077" cy="18196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53778F8-0026-4DCB-9086-EDFFCF2AEF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9127" y="1771946"/>
            <a:ext cx="2319696" cy="242513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F014BE0-DBF8-4543-9755-450641BAA6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87642" y="1677762"/>
            <a:ext cx="1709371" cy="251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149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umar, Plantean, Arder, Emitir Humo, Los Listones, Humo">
            <a:extLst>
              <a:ext uri="{FF2B5EF4-FFF2-40B4-BE49-F238E27FC236}">
                <a16:creationId xmlns:a16="http://schemas.microsoft.com/office/drawing/2014/main" id="{3343276C-F4A0-42DB-937B-CDCD75EEE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239373" y="1757938"/>
            <a:ext cx="1661607" cy="2091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4F65070-6030-4F9C-9376-39A06ACDBF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857" y="1614479"/>
            <a:ext cx="2143168" cy="2740071"/>
          </a:xfrm>
          <a:prstGeom prst="rect">
            <a:avLst/>
          </a:prstGeom>
        </p:spPr>
      </p:pic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84448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53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7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790" y="1343411"/>
            <a:ext cx="543077" cy="18196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B7A578C-4C3C-4355-B3AB-6DB0B1A9ED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7996" y="1718517"/>
            <a:ext cx="2201958" cy="253199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D4FB51A-DA75-4423-8EDD-3EE7F7F0EA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4160" y="1718517"/>
            <a:ext cx="2278144" cy="249332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6AEE3F0-9339-49F7-9B17-80E6F6AC719F}"/>
              </a:ext>
            </a:extLst>
          </p:cNvPr>
          <p:cNvSpPr txBox="1"/>
          <p:nvPr/>
        </p:nvSpPr>
        <p:spPr>
          <a:xfrm>
            <a:off x="8625476" y="3495274"/>
            <a:ext cx="19990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Franklin Gothic Demi" panose="020B0703020102020204" pitchFamily="34" charset="0"/>
              </a:rPr>
              <a:t>Emprar </a:t>
            </a:r>
            <a:r>
              <a:rPr lang="es-ES" sz="2800" b="1" dirty="0">
                <a:solidFill>
                  <a:srgbClr val="FF0000"/>
                </a:solidFill>
                <a:latin typeface="Franklin Gothic Demi" panose="020B0703020102020204" pitchFamily="34" charset="0"/>
              </a:rPr>
              <a:t>DROGUES</a:t>
            </a:r>
            <a:endParaRPr lang="es-ES" sz="2000" b="1" dirty="0">
              <a:solidFill>
                <a:srgbClr val="FF0000"/>
              </a:solidFill>
              <a:latin typeface="Franklin Gothic Demi" panose="020B070302010202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BACF94D-C3AD-4143-8B7E-93F4464D7802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39372" y="1776024"/>
            <a:ext cx="353357" cy="34065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4E7109C-9A91-429A-B860-6DF587B80745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39372" y="2252598"/>
            <a:ext cx="246921" cy="238047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546229CB-8F2D-4228-BA35-59D025F34587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874101" y="2461228"/>
            <a:ext cx="211576" cy="203972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DC387B5C-65AB-41C7-BBB6-A57CA3A6BF65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859099" y="2140175"/>
            <a:ext cx="241579" cy="232897"/>
          </a:xfrm>
          <a:prstGeom prst="rect">
            <a:avLst/>
          </a:prstGeom>
        </p:spPr>
      </p:pic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DEB385F5-2F52-4BF1-ACFF-3DEEBCF3E468}"/>
              </a:ext>
            </a:extLst>
          </p:cNvPr>
          <p:cNvCxnSpPr>
            <a:cxnSpLocks/>
          </p:cNvCxnSpPr>
          <p:nvPr/>
        </p:nvCxnSpPr>
        <p:spPr>
          <a:xfrm>
            <a:off x="9624989" y="2140175"/>
            <a:ext cx="141637" cy="1124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6777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84448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53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7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790" y="1343411"/>
            <a:ext cx="543077" cy="1819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87665580-DC34-448C-9124-F38CE6AF3A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685" y="1733940"/>
            <a:ext cx="2089511" cy="250114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E73B598-D362-46F2-8CB1-6D6A823FCB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6039" y="1757938"/>
            <a:ext cx="2089511" cy="250114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3AFA839-7397-4960-8CAC-A843A8FE5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932" y="1720611"/>
            <a:ext cx="2089511" cy="250114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614CC51-28B1-42E2-A743-6962A8D5E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1773" y="1733940"/>
            <a:ext cx="2089511" cy="250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474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84448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53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7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790" y="1343411"/>
            <a:ext cx="543077" cy="1819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900F943-91D8-4A2B-912D-C05DD2A450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65" y="1757938"/>
            <a:ext cx="1438363" cy="251555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ACBE397-C486-4180-9894-7BAED2E2A0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7209" y="1726738"/>
            <a:ext cx="1438363" cy="251555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A8D6F19-835B-4299-89EE-9C36C13C18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185" y="1699829"/>
            <a:ext cx="1438363" cy="251555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3066563-877E-41AC-87EE-2BDA9417CB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3146" y="1699829"/>
            <a:ext cx="1438363" cy="2515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505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84448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53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7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790" y="1343411"/>
            <a:ext cx="543077" cy="1819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78C0182-231A-4ABD-831D-910869AE2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74" y="1649687"/>
            <a:ext cx="1617346" cy="249435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CEC0381-0A5F-4E9A-9068-9D7FC99D3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3655" y="1649687"/>
            <a:ext cx="1617346" cy="249435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2C9567A-0EB8-4372-89F6-B1F7411D9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49687"/>
            <a:ext cx="1617346" cy="249435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B5B44AF-A7F0-4B27-B62B-C0DCC42E1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1205" y="1649686"/>
            <a:ext cx="1617346" cy="2494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5298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84448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53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7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790" y="1343411"/>
            <a:ext cx="543077" cy="1819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EA32C322-E120-4217-B999-32B1EEBE08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127" y="1783574"/>
            <a:ext cx="2154627" cy="240188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5C3544D-E2BC-4546-8FFC-AD2D2CEAC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1661" y="1783574"/>
            <a:ext cx="2154627" cy="24018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6E752B4-E96C-4034-B8A0-53D9060AE1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3481" y="1783574"/>
            <a:ext cx="2154627" cy="240188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03E9532-5C77-4279-8A57-8CDCBAE0C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5014" y="1783574"/>
            <a:ext cx="2154627" cy="240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360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84448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53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7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790" y="1343411"/>
            <a:ext cx="543077" cy="1819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87665580-DC34-448C-9124-F38CE6AF3A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685" y="1733940"/>
            <a:ext cx="2089511" cy="250114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E73B598-D362-46F2-8CB1-6D6A823FCB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6039" y="1757938"/>
            <a:ext cx="2089511" cy="250114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3AFA839-7397-4960-8CAC-A843A8FE5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932" y="1720611"/>
            <a:ext cx="2089511" cy="250114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614CC51-28B1-42E2-A743-6962A8D5E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1773" y="1733940"/>
            <a:ext cx="2089511" cy="250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6506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84448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53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7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790" y="1343411"/>
            <a:ext cx="543077" cy="1819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900F943-91D8-4A2B-912D-C05DD2A450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65" y="1757938"/>
            <a:ext cx="1438363" cy="251555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ACBE397-C486-4180-9894-7BAED2E2A0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7209" y="1726738"/>
            <a:ext cx="1438363" cy="251555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A8D6F19-835B-4299-89EE-9C36C13C18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185" y="1699829"/>
            <a:ext cx="1438363" cy="251555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3066563-877E-41AC-87EE-2BDA9417CB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3146" y="1699829"/>
            <a:ext cx="1438363" cy="2515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7917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84448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53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7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790" y="1343411"/>
            <a:ext cx="543077" cy="1819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78C0182-231A-4ABD-831D-910869AE2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74" y="1649687"/>
            <a:ext cx="1617346" cy="249435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CEC0381-0A5F-4E9A-9068-9D7FC99D3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3655" y="1649687"/>
            <a:ext cx="1617346" cy="249435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2C9567A-0EB8-4372-89F6-B1F7411D9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49687"/>
            <a:ext cx="1617346" cy="249435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B5B44AF-A7F0-4B27-B62B-C0DCC42E1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1205" y="1649686"/>
            <a:ext cx="1617346" cy="2494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9266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84448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53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7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790" y="1343411"/>
            <a:ext cx="543077" cy="1819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EA32C322-E120-4217-B999-32B1EEBE08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127" y="1783574"/>
            <a:ext cx="2154627" cy="240188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5C3544D-E2BC-4546-8FFC-AD2D2CEAC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1661" y="1783574"/>
            <a:ext cx="2154627" cy="24018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6E752B4-E96C-4034-B8A0-53D9060AE1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3481" y="1783574"/>
            <a:ext cx="2154627" cy="240188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03E9532-5C77-4279-8A57-8CDCBAE0C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5014" y="1783574"/>
            <a:ext cx="2154627" cy="240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3267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84448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53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7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790" y="1343411"/>
            <a:ext cx="543077" cy="1819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87665580-DC34-448C-9124-F38CE6AF3A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685" y="1733940"/>
            <a:ext cx="2089511" cy="250114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E73B598-D362-46F2-8CB1-6D6A823FCB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6039" y="1757938"/>
            <a:ext cx="2089511" cy="250114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3AFA839-7397-4960-8CAC-A843A8FE5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932" y="1720611"/>
            <a:ext cx="2089511" cy="250114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614CC51-28B1-42E2-A743-6962A8D5E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1773" y="1733940"/>
            <a:ext cx="2089511" cy="250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9737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84448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53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7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790" y="1343411"/>
            <a:ext cx="543077" cy="1819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900F943-91D8-4A2B-912D-C05DD2A450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65" y="1757938"/>
            <a:ext cx="1438363" cy="251555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ACBE397-C486-4180-9894-7BAED2E2A0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7209" y="1726738"/>
            <a:ext cx="1438363" cy="251555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A8D6F19-835B-4299-89EE-9C36C13C18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185" y="1699829"/>
            <a:ext cx="1438363" cy="251555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3066563-877E-41AC-87EE-2BDA9417CB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3146" y="1699829"/>
            <a:ext cx="1438363" cy="2515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190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84448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53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7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790" y="1343411"/>
            <a:ext cx="543077" cy="1819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78C0182-231A-4ABD-831D-910869AE2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74" y="1649687"/>
            <a:ext cx="1617346" cy="249435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CEC0381-0A5F-4E9A-9068-9D7FC99D3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3655" y="1649687"/>
            <a:ext cx="1617346" cy="249435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2C9567A-0EB8-4372-89F6-B1F7411D9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49687"/>
            <a:ext cx="1617346" cy="249435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B5B44AF-A7F0-4B27-B62B-C0DCC42E1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1205" y="1649686"/>
            <a:ext cx="1617346" cy="2494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0478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84448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53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7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790" y="1343411"/>
            <a:ext cx="543077" cy="1819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EA32C322-E120-4217-B999-32B1EEBE08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127" y="1783574"/>
            <a:ext cx="2154627" cy="240188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5C3544D-E2BC-4546-8FFC-AD2D2CEAC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1661" y="1783574"/>
            <a:ext cx="2154627" cy="24018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6E752B4-E96C-4034-B8A0-53D9060AE1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3481" y="1783574"/>
            <a:ext cx="2154627" cy="240188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03E9532-5C77-4279-8A57-8CDCBAE0C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5014" y="1783574"/>
            <a:ext cx="2154627" cy="240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3870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84448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53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7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790" y="1343411"/>
            <a:ext cx="543077" cy="1819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87665580-DC34-448C-9124-F38CE6AF3A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685" y="1733940"/>
            <a:ext cx="2089511" cy="250114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E73B598-D362-46F2-8CB1-6D6A823FCB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6039" y="1757938"/>
            <a:ext cx="2089511" cy="250114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3AFA839-7397-4960-8CAC-A843A8FE5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932" y="1720611"/>
            <a:ext cx="2089511" cy="250114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614CC51-28B1-42E2-A743-6962A8D5E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1773" y="1733940"/>
            <a:ext cx="2089511" cy="250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6113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84448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53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7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790" y="1343411"/>
            <a:ext cx="543077" cy="1819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900F943-91D8-4A2B-912D-C05DD2A450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65" y="1757938"/>
            <a:ext cx="1438363" cy="251555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ACBE397-C486-4180-9894-7BAED2E2A0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7209" y="1726738"/>
            <a:ext cx="1438363" cy="251555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A8D6F19-835B-4299-89EE-9C36C13C18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185" y="1699829"/>
            <a:ext cx="1438363" cy="251555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3066563-877E-41AC-87EE-2BDA9417CB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3146" y="1699829"/>
            <a:ext cx="1438363" cy="2515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5871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84448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53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7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790" y="1343411"/>
            <a:ext cx="543077" cy="1819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78C0182-231A-4ABD-831D-910869AE2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74" y="1649687"/>
            <a:ext cx="1617346" cy="249435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CEC0381-0A5F-4E9A-9068-9D7FC99D3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3655" y="1649687"/>
            <a:ext cx="1617346" cy="249435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2C9567A-0EB8-4372-89F6-B1F7411D9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49687"/>
            <a:ext cx="1617346" cy="249435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B5B44AF-A7F0-4B27-B62B-C0DCC42E1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1205" y="1649686"/>
            <a:ext cx="1617346" cy="2494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7251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6442FF-CACA-4F5A-A88E-54438BC2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03" y="1343411"/>
            <a:ext cx="543077" cy="181968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84448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FFC0C6C-6217-42BB-AFB7-7D1C9CE50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53" y="1343411"/>
            <a:ext cx="543077" cy="1819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7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790" y="1343411"/>
            <a:ext cx="543077" cy="1819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EA32C322-E120-4217-B999-32B1EEBE08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127" y="1783574"/>
            <a:ext cx="2154627" cy="240188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5C3544D-E2BC-4546-8FFC-AD2D2CEAC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1661" y="1783574"/>
            <a:ext cx="2154627" cy="24018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6E752B4-E96C-4034-B8A0-53D9060AE1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3481" y="1783574"/>
            <a:ext cx="2154627" cy="240188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03E9532-5C77-4279-8A57-8CDCBAE0C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5014" y="1783574"/>
            <a:ext cx="2154627" cy="240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7208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7DF8A0C-BA20-4029-ADB6-0C4B7EB4BE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6434" y="797858"/>
            <a:ext cx="2478670" cy="3618897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42CFD0BE-9160-4533-8C56-0617584A3F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839" y="1110852"/>
            <a:ext cx="2190675" cy="3255417"/>
          </a:xfrm>
          <a:prstGeom prst="rect">
            <a:avLst/>
          </a:prstGeom>
        </p:spPr>
      </p:pic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7310AB-6767-4456-A280-14A7A6BBED77}"/>
              </a:ext>
            </a:extLst>
          </p:cNvPr>
          <p:cNvSpPr/>
          <p:nvPr/>
        </p:nvSpPr>
        <p:spPr>
          <a:xfrm>
            <a:off x="161094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E626A5-5FD6-454F-93E5-BEF15E4E54FB}"/>
              </a:ext>
            </a:extLst>
          </p:cNvPr>
          <p:cNvSpPr/>
          <p:nvPr/>
        </p:nvSpPr>
        <p:spPr>
          <a:xfrm>
            <a:off x="2952627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4ACEE17-86CA-4B53-BC07-454408232F0B}"/>
              </a:ext>
            </a:extLst>
          </p:cNvPr>
          <p:cNvSpPr/>
          <p:nvPr/>
        </p:nvSpPr>
        <p:spPr>
          <a:xfrm>
            <a:off x="5684448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AEBB1D6E-D9BE-483E-B26E-9AF5BC0FDE55}"/>
              </a:ext>
            </a:extLst>
          </p:cNvPr>
          <p:cNvSpPr/>
          <p:nvPr/>
        </p:nvSpPr>
        <p:spPr>
          <a:xfrm>
            <a:off x="8475981" y="1110852"/>
            <a:ext cx="2532697" cy="333279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875AEF4F-B38E-42E0-BB99-3837843E28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7" y="1343411"/>
            <a:ext cx="543077" cy="1819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B234248-D47A-4F7B-A3D6-F3B0CA4DF0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790" y="1343411"/>
            <a:ext cx="543077" cy="18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861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32342</TotalTime>
  <Words>2</Words>
  <Application>Microsoft Office PowerPoint</Application>
  <PresentationFormat>Panorámica</PresentationFormat>
  <Paragraphs>1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Franklin Gothic Demi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 Climent</dc:creator>
  <cp:lastModifiedBy>Sergio</cp:lastModifiedBy>
  <cp:revision>87</cp:revision>
  <cp:lastPrinted>2017-11-27T17:18:31Z</cp:lastPrinted>
  <dcterms:created xsi:type="dcterms:W3CDTF">2017-07-24T10:02:00Z</dcterms:created>
  <dcterms:modified xsi:type="dcterms:W3CDTF">2019-11-29T21:31:37Z</dcterms:modified>
</cp:coreProperties>
</file>